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576F-5F4A-435B-ACB9-97C9E813A0C2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703D22-9EFE-4326-848F-E2A1905DCE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576F-5F4A-435B-ACB9-97C9E813A0C2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3D22-9EFE-4326-848F-E2A1905DC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703D22-9EFE-4326-848F-E2A1905DCE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576F-5F4A-435B-ACB9-97C9E813A0C2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576F-5F4A-435B-ACB9-97C9E813A0C2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703D22-9EFE-4326-848F-E2A1905DCE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576F-5F4A-435B-ACB9-97C9E813A0C2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703D22-9EFE-4326-848F-E2A1905DCE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AAA576F-5F4A-435B-ACB9-97C9E813A0C2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3D22-9EFE-4326-848F-E2A1905DCE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576F-5F4A-435B-ACB9-97C9E813A0C2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703D22-9EFE-4326-848F-E2A1905DCE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576F-5F4A-435B-ACB9-97C9E813A0C2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703D22-9EFE-4326-848F-E2A1905DC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576F-5F4A-435B-ACB9-97C9E813A0C2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703D22-9EFE-4326-848F-E2A1905DC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703D22-9EFE-4326-848F-E2A1905DCE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576F-5F4A-435B-ACB9-97C9E813A0C2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703D22-9EFE-4326-848F-E2A1905DCE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AA576F-5F4A-435B-ACB9-97C9E813A0C2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AA576F-5F4A-435B-ACB9-97C9E813A0C2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703D22-9EFE-4326-848F-E2A1905DCE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2492896"/>
            <a:ext cx="4896544" cy="41044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Bookman Old Style" pitchFamily="18" charset="0"/>
              </a:rPr>
              <a:t>«</a:t>
            </a:r>
            <a:r>
              <a:rPr lang="ru-RU" sz="4800" b="1" dirty="0" smtClean="0">
                <a:solidFill>
                  <a:srgbClr val="00B050"/>
                </a:solidFill>
                <a:latin typeface="Bookman Old Style" pitchFamily="18" charset="0"/>
              </a:rPr>
              <a:t>Огород</a:t>
            </a:r>
            <a:r>
              <a:rPr lang="ru-RU" sz="4000" dirty="0" smtClean="0">
                <a:latin typeface="Bookman Old Style" pitchFamily="18" charset="0"/>
              </a:rPr>
              <a:t> </a:t>
            </a:r>
          </a:p>
          <a:p>
            <a:r>
              <a:rPr lang="ru-RU" sz="4000" b="1" dirty="0" smtClean="0">
                <a:latin typeface="Bookman Old Style" pitchFamily="18" charset="0"/>
              </a:rPr>
              <a:t>в </a:t>
            </a:r>
            <a:r>
              <a:rPr lang="ru-RU" sz="4000" b="1" dirty="0" smtClean="0">
                <a:solidFill>
                  <a:srgbClr val="0070C0"/>
                </a:solidFill>
                <a:latin typeface="Bookman Old Style" pitchFamily="18" charset="0"/>
              </a:rPr>
              <a:t>«Росинке»</a:t>
            </a:r>
            <a:r>
              <a:rPr lang="ru-RU" sz="4000" b="1" dirty="0" smtClean="0">
                <a:latin typeface="Bookman Old Style" pitchFamily="18" charset="0"/>
              </a:rPr>
              <a:t>- </a:t>
            </a:r>
            <a:r>
              <a:rPr lang="ru-RU" sz="4400" b="1" dirty="0" smtClean="0">
                <a:latin typeface="Bookman Old Style" pitchFamily="18" charset="0"/>
              </a:rPr>
              <a:t>2015</a:t>
            </a:r>
            <a:r>
              <a:rPr lang="ru-RU" sz="4000" dirty="0" smtClean="0">
                <a:latin typeface="Bookman Old Style" pitchFamily="18" charset="0"/>
              </a:rPr>
              <a:t>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Группа «Родничок»</a:t>
            </a:r>
          </a:p>
          <a:p>
            <a:r>
              <a:rPr lang="ru-RU" dirty="0" smtClean="0"/>
              <a:t>Воспитатель: Меркулова С.В.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1"/>
            <a:ext cx="8458200" cy="180019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Муниципальное автономное дошкольное образовательное учреждение города Нижневартовска детский сад №41 «Росинка»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1026" name="Picture 2" descr="C:\Users\User\Desktop\СУПЕР\20150703_112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240868"/>
            <a:ext cx="4032447" cy="3348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Bookman Old Style" pitchFamily="18" charset="0"/>
              </a:rPr>
              <a:t>А на грядке…- кабачки!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20150703_1118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789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20150703_1118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9789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922" y="1484784"/>
            <a:ext cx="1467247" cy="114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Bookman Old Style" pitchFamily="18" charset="0"/>
              </a:rPr>
              <a:t>Цветущая лужайка.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20150703_1119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789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20150703_1119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9789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26152"/>
            <a:ext cx="1971303" cy="154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Bookman Old Style" pitchFamily="18" charset="0"/>
              </a:rPr>
              <a:t>Альпийская горка.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20150703_112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789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20150703_1121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9789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908720"/>
            <a:ext cx="1467247" cy="114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Bookman Old Style" pitchFamily="18" charset="0"/>
              </a:rPr>
              <a:t>Земляничная поляна…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20150703_1121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789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20150703_1122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9789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941168"/>
            <a:ext cx="1514136" cy="1183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Bookman Old Style" pitchFamily="18" charset="0"/>
              </a:rPr>
              <a:t>Ищем ягодки…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20150703_1122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789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20150703_1121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9789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625" y="1340768"/>
            <a:ext cx="1683271" cy="1316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Bookman Old Style" pitchFamily="18" charset="0"/>
              </a:rPr>
              <a:t>Нашли…!!!!!!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20150703_1126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789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20150703_1126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9789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6117" y="4904791"/>
            <a:ext cx="1608215" cy="1257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err="1" smtClean="0">
                <a:latin typeface="Bookman Old Style" pitchFamily="18" charset="0"/>
              </a:rPr>
              <a:t>Ммммм</a:t>
            </a:r>
            <a:r>
              <a:rPr lang="ru-RU" sz="3200" b="1" dirty="0" smtClean="0">
                <a:latin typeface="Bookman Old Style" pitchFamily="18" charset="0"/>
              </a:rPr>
              <a:t>… как вкусно!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20150703_1126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789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20150703_1126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9789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6276" y="712676"/>
            <a:ext cx="1467247" cy="114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Огород - 2015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4" name="Содержимое 3" descr="20150703_1120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083" y="1124744"/>
            <a:ext cx="1899295" cy="1484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</TotalTime>
  <Words>59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Муниципальное автономное дошкольное образовательное учреждение города Нижневартовска детский сад №41 «Росинка»</vt:lpstr>
      <vt:lpstr>А на грядке…- кабачки!</vt:lpstr>
      <vt:lpstr>Цветущая лужайка.</vt:lpstr>
      <vt:lpstr>Альпийская горка.</vt:lpstr>
      <vt:lpstr>Земляничная поляна…</vt:lpstr>
      <vt:lpstr>Ищем ягодки…</vt:lpstr>
      <vt:lpstr>Нашли…!!!!!!</vt:lpstr>
      <vt:lpstr>Ммммм… как вкусно!</vt:lpstr>
      <vt:lpstr>Огород - 2015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города Нижневартовска детский сад №41 «Росинка»</dc:title>
  <dc:creator>User</dc:creator>
  <cp:lastModifiedBy>User</cp:lastModifiedBy>
  <cp:revision>4</cp:revision>
  <dcterms:created xsi:type="dcterms:W3CDTF">2015-07-03T10:20:43Z</dcterms:created>
  <dcterms:modified xsi:type="dcterms:W3CDTF">2015-07-08T03:10:12Z</dcterms:modified>
</cp:coreProperties>
</file>