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60" r:id="rId4"/>
    <p:sldId id="269" r:id="rId5"/>
    <p:sldId id="276" r:id="rId6"/>
    <p:sldId id="280" r:id="rId7"/>
    <p:sldId id="277" r:id="rId8"/>
    <p:sldId id="274" r:id="rId9"/>
    <p:sldId id="262" r:id="rId10"/>
    <p:sldId id="271" r:id="rId11"/>
    <p:sldId id="279" r:id="rId12"/>
    <p:sldId id="270" r:id="rId13"/>
    <p:sldId id="281" r:id="rId14"/>
    <p:sldId id="266" r:id="rId15"/>
    <p:sldId id="278" r:id="rId16"/>
    <p:sldId id="264" r:id="rId17"/>
    <p:sldId id="273" r:id="rId18"/>
    <p:sldId id="268" r:id="rId19"/>
    <p:sldId id="265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500" autoAdjust="0"/>
    <p:restoredTop sz="93011" autoAdjust="0"/>
  </p:normalViewPr>
  <p:slideViewPr>
    <p:cSldViewPr snapToGrid="0">
      <p:cViewPr>
        <p:scale>
          <a:sx n="100" d="100"/>
          <a:sy n="100" d="100"/>
        </p:scale>
        <p:origin x="-438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21683070866142"/>
          <c:y val="4.9960875984251973E-2"/>
          <c:w val="0.61991502624672123"/>
          <c:h val="0.8253464566929136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2014год</c:v>
                </c:pt>
                <c:pt idx="1">
                  <c:v>2015год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2014год</c:v>
                </c:pt>
                <c:pt idx="1">
                  <c:v>2015год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overlap val="100"/>
        <c:axId val="105524224"/>
        <c:axId val="105534208"/>
      </c:barChart>
      <c:catAx>
        <c:axId val="105524224"/>
        <c:scaling>
          <c:orientation val="minMax"/>
        </c:scaling>
        <c:axPos val="b"/>
        <c:tickLblPos val="nextTo"/>
        <c:crossAx val="105534208"/>
        <c:crosses val="autoZero"/>
        <c:auto val="1"/>
        <c:lblAlgn val="ctr"/>
        <c:lblOffset val="100"/>
      </c:catAx>
      <c:valAx>
        <c:axId val="105534208"/>
        <c:scaling>
          <c:orientation val="minMax"/>
        </c:scaling>
        <c:axPos val="l"/>
        <c:majorGridlines/>
        <c:numFmt formatCode="General" sourceLinked="1"/>
        <c:tickLblPos val="nextTo"/>
        <c:crossAx val="1055242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5F98E-8583-42B1-BDD5-E55F72C47FB7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9C35AA7-DD19-4734-BA30-3A0E7398FEE9}">
      <dgm:prSet phldrT="[Текст]" custT="1"/>
      <dgm:spPr/>
      <dgm:t>
        <a:bodyPr/>
        <a:lstStyle/>
        <a:p>
          <a:r>
            <a:rPr lang="ru-RU" sz="1600" smtClean="0">
              <a:latin typeface="Times New Roman" pitchFamily="18" charset="0"/>
              <a:cs typeface="Times New Roman" pitchFamily="18" charset="0"/>
            </a:rPr>
            <a:t>Физкультурно-оздоровительная работа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E0850C1-A266-4061-9D29-02A4D2BA7742}" type="parTrans" cxnId="{F4A63888-61F5-4D54-80B1-9D5336D44A57}">
      <dgm:prSet/>
      <dgm:spPr/>
      <dgm:t>
        <a:bodyPr/>
        <a:lstStyle/>
        <a:p>
          <a:endParaRPr lang="ru-RU"/>
        </a:p>
      </dgm:t>
    </dgm:pt>
    <dgm:pt modelId="{7C9E7538-A853-4C2E-B9B5-21A51B5B1278}" type="sibTrans" cxnId="{F4A63888-61F5-4D54-80B1-9D5336D44A57}">
      <dgm:prSet/>
      <dgm:spPr/>
      <dgm:t>
        <a:bodyPr/>
        <a:lstStyle/>
        <a:p>
          <a:endParaRPr lang="ru-RU"/>
        </a:p>
      </dgm:t>
    </dgm:pt>
    <dgm:pt modelId="{15C4258A-12B4-42C7-88E3-A17013A2B9DC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Физкультурные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занятия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734D642-773A-4504-ABA4-7BCA77A54ADC}" type="parTrans" cxnId="{5B22BC19-AFE1-49D9-B644-98B6D49AECDC}">
      <dgm:prSet/>
      <dgm:spPr/>
      <dgm:t>
        <a:bodyPr/>
        <a:lstStyle/>
        <a:p>
          <a:endParaRPr lang="ru-RU"/>
        </a:p>
      </dgm:t>
    </dgm:pt>
    <dgm:pt modelId="{FA69A1C5-9E67-4519-80DF-BC3894EB3C4F}" type="sibTrans" cxnId="{5B22BC19-AFE1-49D9-B644-98B6D49AECDC}">
      <dgm:prSet/>
      <dgm:spPr/>
      <dgm:t>
        <a:bodyPr/>
        <a:lstStyle/>
        <a:p>
          <a:endParaRPr lang="ru-RU"/>
        </a:p>
      </dgm:t>
    </dgm:pt>
    <dgm:pt modelId="{4FA1E831-E6A2-4AFB-93DE-00311881B8AB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Утренняя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гимнастика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6A4D6DA-AF50-47E5-91E7-1FB36A4F0B72}" type="parTrans" cxnId="{D45B618F-AFFB-459B-B565-35DD644CAC91}">
      <dgm:prSet/>
      <dgm:spPr/>
      <dgm:t>
        <a:bodyPr/>
        <a:lstStyle/>
        <a:p>
          <a:endParaRPr lang="ru-RU"/>
        </a:p>
      </dgm:t>
    </dgm:pt>
    <dgm:pt modelId="{BC9DEE19-9C7E-49F8-9C69-E353D3385CA6}" type="sibTrans" cxnId="{D45B618F-AFFB-459B-B565-35DD644CAC91}">
      <dgm:prSet/>
      <dgm:spPr/>
      <dgm:t>
        <a:bodyPr/>
        <a:lstStyle/>
        <a:p>
          <a:endParaRPr lang="ru-RU"/>
        </a:p>
      </dgm:t>
    </dgm:pt>
    <dgm:pt modelId="{919CF46A-2FC5-435B-8F67-F0A36E89E305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Индивидуальная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работа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185508C-9710-49EB-AB63-F1C8EB8D8926}" type="parTrans" cxnId="{671620F6-7621-4ACA-BE1D-BE7A58587849}">
      <dgm:prSet/>
      <dgm:spPr/>
      <dgm:t>
        <a:bodyPr/>
        <a:lstStyle/>
        <a:p>
          <a:endParaRPr lang="ru-RU"/>
        </a:p>
      </dgm:t>
    </dgm:pt>
    <dgm:pt modelId="{F244444A-3FF4-41F7-9428-E0F904C30B59}" type="sibTrans" cxnId="{671620F6-7621-4ACA-BE1D-BE7A58587849}">
      <dgm:prSet/>
      <dgm:spPr/>
      <dgm:t>
        <a:bodyPr/>
        <a:lstStyle/>
        <a:p>
          <a:endParaRPr lang="ru-RU"/>
        </a:p>
      </dgm:t>
    </dgm:pt>
    <dgm:pt modelId="{969C97D3-E8F5-4D98-BA1A-30F31F93D3E1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Физкультминутки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C35973D-DB19-453B-B93E-7B944B3CB481}" type="sibTrans" cxnId="{1223D4D3-7A98-47FF-9E72-08C0B6629298}">
      <dgm:prSet/>
      <dgm:spPr/>
      <dgm:t>
        <a:bodyPr/>
        <a:lstStyle/>
        <a:p>
          <a:endParaRPr lang="ru-RU"/>
        </a:p>
      </dgm:t>
    </dgm:pt>
    <dgm:pt modelId="{C0837DDB-3720-4FFE-BDD9-B0A469E348F0}" type="parTrans" cxnId="{1223D4D3-7A98-47FF-9E72-08C0B6629298}">
      <dgm:prSet/>
      <dgm:spPr/>
      <dgm:t>
        <a:bodyPr/>
        <a:lstStyle/>
        <a:p>
          <a:endParaRPr lang="ru-RU"/>
        </a:p>
      </dgm:t>
    </dgm:pt>
    <dgm:pt modelId="{2A450335-95DA-49EB-B8F1-316C138FA370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Прогулки,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подвижные игры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DE39A8A-B951-469B-AA2D-98EAAA2E5E2B}" type="sibTrans" cxnId="{47458128-694B-4CFE-BC39-236ECBD7717D}">
      <dgm:prSet/>
      <dgm:spPr/>
      <dgm:t>
        <a:bodyPr/>
        <a:lstStyle/>
        <a:p>
          <a:endParaRPr lang="ru-RU"/>
        </a:p>
      </dgm:t>
    </dgm:pt>
    <dgm:pt modelId="{E64F5CBD-0ED7-49C6-8B2C-F3F08582600D}" type="parTrans" cxnId="{47458128-694B-4CFE-BC39-236ECBD7717D}">
      <dgm:prSet/>
      <dgm:spPr/>
      <dgm:t>
        <a:bodyPr/>
        <a:lstStyle/>
        <a:p>
          <a:endParaRPr lang="ru-RU"/>
        </a:p>
      </dgm:t>
    </dgm:pt>
    <dgm:pt modelId="{000498DD-869A-45EC-8B59-D1EB09524CAB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Гимнастика  после дневного сна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1FD7641-6007-4E4B-A45A-61FC5BCEFEC8}" type="parTrans" cxnId="{2CD9E48A-442B-4FDE-95BF-22B1A2BA88E0}">
      <dgm:prSet/>
      <dgm:spPr/>
      <dgm:t>
        <a:bodyPr/>
        <a:lstStyle/>
        <a:p>
          <a:endParaRPr lang="ru-RU"/>
        </a:p>
      </dgm:t>
    </dgm:pt>
    <dgm:pt modelId="{A99007D8-7365-4842-8A62-E58600FBD9B9}" type="sibTrans" cxnId="{2CD9E48A-442B-4FDE-95BF-22B1A2BA88E0}">
      <dgm:prSet/>
      <dgm:spPr/>
      <dgm:t>
        <a:bodyPr/>
        <a:lstStyle/>
        <a:p>
          <a:endParaRPr lang="ru-RU"/>
        </a:p>
      </dgm:t>
    </dgm:pt>
    <dgm:pt modelId="{BBA07BA5-BB05-4FCC-82D5-35DBCFDD0B5F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Физкультурно-оздоровительный кружок «Крепыши»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1C97EE1-6971-4C46-8D13-20933CC87D62}" type="parTrans" cxnId="{A90EAAE7-8097-4862-A604-E69056FC0A92}">
      <dgm:prSet/>
      <dgm:spPr/>
      <dgm:t>
        <a:bodyPr/>
        <a:lstStyle/>
        <a:p>
          <a:endParaRPr lang="ru-RU"/>
        </a:p>
      </dgm:t>
    </dgm:pt>
    <dgm:pt modelId="{E4251540-208B-4F80-A623-BA690AC2BE3B}" type="sibTrans" cxnId="{A90EAAE7-8097-4862-A604-E69056FC0A92}">
      <dgm:prSet/>
      <dgm:spPr/>
      <dgm:t>
        <a:bodyPr/>
        <a:lstStyle/>
        <a:p>
          <a:endParaRPr lang="ru-RU"/>
        </a:p>
      </dgm:t>
    </dgm:pt>
    <dgm:pt modelId="{B7CD1C2F-D1C6-4EDA-8E20-62B5EF4E275D}" type="pres">
      <dgm:prSet presAssocID="{A645F98E-8583-42B1-BDD5-E55F72C47F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7971E9-7694-4CF5-A709-CD1058A96359}" type="pres">
      <dgm:prSet presAssocID="{89C35AA7-DD19-4734-BA30-3A0E7398FEE9}" presName="centerShape" presStyleLbl="node0" presStyleIdx="0" presStyleCnt="1" custScaleX="224596" custScaleY="161548" custLinFactNeighborX="-2577" custLinFactNeighborY="-1030"/>
      <dgm:spPr/>
      <dgm:t>
        <a:bodyPr/>
        <a:lstStyle/>
        <a:p>
          <a:endParaRPr lang="ru-RU"/>
        </a:p>
      </dgm:t>
    </dgm:pt>
    <dgm:pt modelId="{5B032F1D-9195-4B5D-BD14-13A7109EDFB8}" type="pres">
      <dgm:prSet presAssocID="{D734D642-773A-4504-ABA4-7BCA77A54ADC}" presName="Name9" presStyleLbl="parChTrans1D2" presStyleIdx="0" presStyleCnt="7"/>
      <dgm:spPr/>
      <dgm:t>
        <a:bodyPr/>
        <a:lstStyle/>
        <a:p>
          <a:endParaRPr lang="ru-RU"/>
        </a:p>
      </dgm:t>
    </dgm:pt>
    <dgm:pt modelId="{F6E8FCCB-ED50-4E7B-9525-B36200554F24}" type="pres">
      <dgm:prSet presAssocID="{D734D642-773A-4504-ABA4-7BCA77A54ADC}" presName="connTx" presStyleLbl="parChTrans1D2" presStyleIdx="0" presStyleCnt="7"/>
      <dgm:spPr/>
      <dgm:t>
        <a:bodyPr/>
        <a:lstStyle/>
        <a:p>
          <a:endParaRPr lang="ru-RU"/>
        </a:p>
      </dgm:t>
    </dgm:pt>
    <dgm:pt modelId="{8F26DE14-2E81-4113-8A3F-391A2D245BED}" type="pres">
      <dgm:prSet presAssocID="{15C4258A-12B4-42C7-88E3-A17013A2B9DC}" presName="node" presStyleLbl="node1" presStyleIdx="0" presStyleCnt="7" custScaleX="164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95FB7-13CE-4F9E-9B4D-2274EFEFE6E1}" type="pres">
      <dgm:prSet presAssocID="{E6A4D6DA-AF50-47E5-91E7-1FB36A4F0B72}" presName="Name9" presStyleLbl="parChTrans1D2" presStyleIdx="1" presStyleCnt="7"/>
      <dgm:spPr/>
      <dgm:t>
        <a:bodyPr/>
        <a:lstStyle/>
        <a:p>
          <a:endParaRPr lang="ru-RU"/>
        </a:p>
      </dgm:t>
    </dgm:pt>
    <dgm:pt modelId="{D1357284-EF52-48BD-88E3-06252E5BD20F}" type="pres">
      <dgm:prSet presAssocID="{E6A4D6DA-AF50-47E5-91E7-1FB36A4F0B72}" presName="connTx" presStyleLbl="parChTrans1D2" presStyleIdx="1" presStyleCnt="7"/>
      <dgm:spPr/>
      <dgm:t>
        <a:bodyPr/>
        <a:lstStyle/>
        <a:p>
          <a:endParaRPr lang="ru-RU"/>
        </a:p>
      </dgm:t>
    </dgm:pt>
    <dgm:pt modelId="{0DCCE7A4-03CB-40A5-B66A-D87102B934BD}" type="pres">
      <dgm:prSet presAssocID="{4FA1E831-E6A2-4AFB-93DE-00311881B8AB}" presName="node" presStyleLbl="node1" presStyleIdx="1" presStyleCnt="7" custScaleX="155380" custScaleY="115539" custRadScaleRad="131005" custRadScaleInc="23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FD3A0-D60B-4C58-8B9A-1159F225675C}" type="pres">
      <dgm:prSet presAssocID="{3185508C-9710-49EB-AB63-F1C8EB8D8926}" presName="Name9" presStyleLbl="parChTrans1D2" presStyleIdx="2" presStyleCnt="7"/>
      <dgm:spPr/>
      <dgm:t>
        <a:bodyPr/>
        <a:lstStyle/>
        <a:p>
          <a:endParaRPr lang="ru-RU"/>
        </a:p>
      </dgm:t>
    </dgm:pt>
    <dgm:pt modelId="{3992B415-E366-463E-A805-BB4B3259C956}" type="pres">
      <dgm:prSet presAssocID="{3185508C-9710-49EB-AB63-F1C8EB8D8926}" presName="connTx" presStyleLbl="parChTrans1D2" presStyleIdx="2" presStyleCnt="7"/>
      <dgm:spPr/>
      <dgm:t>
        <a:bodyPr/>
        <a:lstStyle/>
        <a:p>
          <a:endParaRPr lang="ru-RU"/>
        </a:p>
      </dgm:t>
    </dgm:pt>
    <dgm:pt modelId="{D6C1F968-8022-4D32-A2B3-539E970B3355}" type="pres">
      <dgm:prSet presAssocID="{919CF46A-2FC5-435B-8F67-F0A36E89E305}" presName="node" presStyleLbl="node1" presStyleIdx="2" presStyleCnt="7" custScaleX="144699" custScaleY="127934" custRadScaleRad="143201" custRadScaleInc="-30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632D1-B886-488C-B6BC-586BB33F66FE}" type="pres">
      <dgm:prSet presAssocID="{51C97EE1-6971-4C46-8D13-20933CC87D62}" presName="Name9" presStyleLbl="parChTrans1D2" presStyleIdx="3" presStyleCnt="7"/>
      <dgm:spPr/>
      <dgm:t>
        <a:bodyPr/>
        <a:lstStyle/>
        <a:p>
          <a:endParaRPr lang="ru-RU"/>
        </a:p>
      </dgm:t>
    </dgm:pt>
    <dgm:pt modelId="{998BDB55-ED53-4672-BBCE-EFD91B2A6289}" type="pres">
      <dgm:prSet presAssocID="{51C97EE1-6971-4C46-8D13-20933CC87D62}" presName="connTx" presStyleLbl="parChTrans1D2" presStyleIdx="3" presStyleCnt="7"/>
      <dgm:spPr/>
      <dgm:t>
        <a:bodyPr/>
        <a:lstStyle/>
        <a:p>
          <a:endParaRPr lang="ru-RU"/>
        </a:p>
      </dgm:t>
    </dgm:pt>
    <dgm:pt modelId="{D50DB122-581E-4D38-BD2D-6B08D1FBB11B}" type="pres">
      <dgm:prSet presAssocID="{BBA07BA5-BB05-4FCC-82D5-35DBCFDD0B5F}" presName="node" presStyleLbl="node1" presStyleIdx="3" presStyleCnt="7" custScaleX="174121" custScaleY="123554" custRadScaleRad="142752" custRadScaleInc="-73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326D5-D6B5-41AE-8350-28F8BF7471E7}" type="pres">
      <dgm:prSet presAssocID="{21FD7641-6007-4E4B-A45A-61FC5BCEFEC8}" presName="Name9" presStyleLbl="parChTrans1D2" presStyleIdx="4" presStyleCnt="7"/>
      <dgm:spPr/>
      <dgm:t>
        <a:bodyPr/>
        <a:lstStyle/>
        <a:p>
          <a:endParaRPr lang="ru-RU"/>
        </a:p>
      </dgm:t>
    </dgm:pt>
    <dgm:pt modelId="{B2A71E47-69A3-41E1-A7CA-63ED2640F794}" type="pres">
      <dgm:prSet presAssocID="{21FD7641-6007-4E4B-A45A-61FC5BCEFEC8}" presName="connTx" presStyleLbl="parChTrans1D2" presStyleIdx="4" presStyleCnt="7"/>
      <dgm:spPr/>
      <dgm:t>
        <a:bodyPr/>
        <a:lstStyle/>
        <a:p>
          <a:endParaRPr lang="ru-RU"/>
        </a:p>
      </dgm:t>
    </dgm:pt>
    <dgm:pt modelId="{98D78B40-8133-46A8-9A80-6D43DB3A1A7F}" type="pres">
      <dgm:prSet presAssocID="{000498DD-869A-45EC-8B59-D1EB09524CAB}" presName="node" presStyleLbl="node1" presStyleIdx="4" presStyleCnt="7" custScaleX="128901" custScaleY="102816" custRadScaleRad="120154" custRadScaleInc="-43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86981-1480-45A2-8F10-9365B10B0024}" type="pres">
      <dgm:prSet presAssocID="{C0837DDB-3720-4FFE-BDD9-B0A469E348F0}" presName="Name9" presStyleLbl="parChTrans1D2" presStyleIdx="5" presStyleCnt="7"/>
      <dgm:spPr/>
      <dgm:t>
        <a:bodyPr/>
        <a:lstStyle/>
        <a:p>
          <a:endParaRPr lang="ru-RU"/>
        </a:p>
      </dgm:t>
    </dgm:pt>
    <dgm:pt modelId="{971B1D9F-32D7-4212-8114-9630377D2217}" type="pres">
      <dgm:prSet presAssocID="{C0837DDB-3720-4FFE-BDD9-B0A469E348F0}" presName="connTx" presStyleLbl="parChTrans1D2" presStyleIdx="5" presStyleCnt="7"/>
      <dgm:spPr/>
      <dgm:t>
        <a:bodyPr/>
        <a:lstStyle/>
        <a:p>
          <a:endParaRPr lang="ru-RU"/>
        </a:p>
      </dgm:t>
    </dgm:pt>
    <dgm:pt modelId="{29C83606-A4CF-41B6-AAA5-9D8384CE95F7}" type="pres">
      <dgm:prSet presAssocID="{969C97D3-E8F5-4D98-BA1A-30F31F93D3E1}" presName="node" presStyleLbl="node1" presStyleIdx="5" presStyleCnt="7" custScaleX="145352" custScaleY="127256" custRadScaleRad="134195" custRadScaleInc="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E9124-CC0C-4F5A-94F8-48A50560AC12}" type="pres">
      <dgm:prSet presAssocID="{E64F5CBD-0ED7-49C6-8B2C-F3F08582600D}" presName="Name9" presStyleLbl="parChTrans1D2" presStyleIdx="6" presStyleCnt="7"/>
      <dgm:spPr/>
      <dgm:t>
        <a:bodyPr/>
        <a:lstStyle/>
        <a:p>
          <a:endParaRPr lang="ru-RU"/>
        </a:p>
      </dgm:t>
    </dgm:pt>
    <dgm:pt modelId="{9B74A4C1-0CA0-4CBA-8EF0-FABD5E06B765}" type="pres">
      <dgm:prSet presAssocID="{E64F5CBD-0ED7-49C6-8B2C-F3F08582600D}" presName="connTx" presStyleLbl="parChTrans1D2" presStyleIdx="6" presStyleCnt="7"/>
      <dgm:spPr/>
      <dgm:t>
        <a:bodyPr/>
        <a:lstStyle/>
        <a:p>
          <a:endParaRPr lang="ru-RU"/>
        </a:p>
      </dgm:t>
    </dgm:pt>
    <dgm:pt modelId="{D9FAD9F5-6B7A-4EAA-BF27-EB7EADE3FCDE}" type="pres">
      <dgm:prSet presAssocID="{2A450335-95DA-49EB-B8F1-316C138FA370}" presName="node" presStyleLbl="node1" presStyleIdx="6" presStyleCnt="7" custScaleX="152197" custScaleY="98878" custRadScaleRad="123809" custRadScaleInc="-33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9BC11B-62A9-4EE2-8D32-4D59847BD88E}" type="presOf" srcId="{51C97EE1-6971-4C46-8D13-20933CC87D62}" destId="{998BDB55-ED53-4672-BBCE-EFD91B2A6289}" srcOrd="1" destOrd="0" presId="urn:microsoft.com/office/officeart/2005/8/layout/radial1"/>
    <dgm:cxn modelId="{D45B618F-AFFB-459B-B565-35DD644CAC91}" srcId="{89C35AA7-DD19-4734-BA30-3A0E7398FEE9}" destId="{4FA1E831-E6A2-4AFB-93DE-00311881B8AB}" srcOrd="1" destOrd="0" parTransId="{E6A4D6DA-AF50-47E5-91E7-1FB36A4F0B72}" sibTransId="{BC9DEE19-9C7E-49F8-9C69-E353D3385CA6}"/>
    <dgm:cxn modelId="{03C5637E-E278-43CC-870A-3B22CBD323E6}" type="presOf" srcId="{E6A4D6DA-AF50-47E5-91E7-1FB36A4F0B72}" destId="{D1357284-EF52-48BD-88E3-06252E5BD20F}" srcOrd="1" destOrd="0" presId="urn:microsoft.com/office/officeart/2005/8/layout/radial1"/>
    <dgm:cxn modelId="{AA5B98A9-6EF9-4442-9161-4C5558AB3BD8}" type="presOf" srcId="{3185508C-9710-49EB-AB63-F1C8EB8D8926}" destId="{377FD3A0-D60B-4C58-8B9A-1159F225675C}" srcOrd="0" destOrd="0" presId="urn:microsoft.com/office/officeart/2005/8/layout/radial1"/>
    <dgm:cxn modelId="{9307A0C5-0EF1-4A2B-A56D-BA9F3ABCB555}" type="presOf" srcId="{2A450335-95DA-49EB-B8F1-316C138FA370}" destId="{D9FAD9F5-6B7A-4EAA-BF27-EB7EADE3FCDE}" srcOrd="0" destOrd="0" presId="urn:microsoft.com/office/officeart/2005/8/layout/radial1"/>
    <dgm:cxn modelId="{587314D4-25CD-47F4-B59F-3282149C77F4}" type="presOf" srcId="{51C97EE1-6971-4C46-8D13-20933CC87D62}" destId="{BCB632D1-B886-488C-B6BC-586BB33F66FE}" srcOrd="0" destOrd="0" presId="urn:microsoft.com/office/officeart/2005/8/layout/radial1"/>
    <dgm:cxn modelId="{37DC4D3B-D710-4F7D-A26B-5997AAFE5EDC}" type="presOf" srcId="{E64F5CBD-0ED7-49C6-8B2C-F3F08582600D}" destId="{9B74A4C1-0CA0-4CBA-8EF0-FABD5E06B765}" srcOrd="1" destOrd="0" presId="urn:microsoft.com/office/officeart/2005/8/layout/radial1"/>
    <dgm:cxn modelId="{959E28B9-084B-4C0D-B016-355253E86ABC}" type="presOf" srcId="{000498DD-869A-45EC-8B59-D1EB09524CAB}" destId="{98D78B40-8133-46A8-9A80-6D43DB3A1A7F}" srcOrd="0" destOrd="0" presId="urn:microsoft.com/office/officeart/2005/8/layout/radial1"/>
    <dgm:cxn modelId="{671620F6-7621-4ACA-BE1D-BE7A58587849}" srcId="{89C35AA7-DD19-4734-BA30-3A0E7398FEE9}" destId="{919CF46A-2FC5-435B-8F67-F0A36E89E305}" srcOrd="2" destOrd="0" parTransId="{3185508C-9710-49EB-AB63-F1C8EB8D8926}" sibTransId="{F244444A-3FF4-41F7-9428-E0F904C30B59}"/>
    <dgm:cxn modelId="{BCCA8B45-3991-4C68-8478-02F7E393771A}" type="presOf" srcId="{A645F98E-8583-42B1-BDD5-E55F72C47FB7}" destId="{B7CD1C2F-D1C6-4EDA-8E20-62B5EF4E275D}" srcOrd="0" destOrd="0" presId="urn:microsoft.com/office/officeart/2005/8/layout/radial1"/>
    <dgm:cxn modelId="{47458128-694B-4CFE-BC39-236ECBD7717D}" srcId="{89C35AA7-DD19-4734-BA30-3A0E7398FEE9}" destId="{2A450335-95DA-49EB-B8F1-316C138FA370}" srcOrd="6" destOrd="0" parTransId="{E64F5CBD-0ED7-49C6-8B2C-F3F08582600D}" sibTransId="{8DE39A8A-B951-469B-AA2D-98EAAA2E5E2B}"/>
    <dgm:cxn modelId="{1223D4D3-7A98-47FF-9E72-08C0B6629298}" srcId="{89C35AA7-DD19-4734-BA30-3A0E7398FEE9}" destId="{969C97D3-E8F5-4D98-BA1A-30F31F93D3E1}" srcOrd="5" destOrd="0" parTransId="{C0837DDB-3720-4FFE-BDD9-B0A469E348F0}" sibTransId="{AC35973D-DB19-453B-B93E-7B944B3CB481}"/>
    <dgm:cxn modelId="{FAF280B5-EB7A-4AC1-9329-3D7072885954}" type="presOf" srcId="{D734D642-773A-4504-ABA4-7BCA77A54ADC}" destId="{F6E8FCCB-ED50-4E7B-9525-B36200554F24}" srcOrd="1" destOrd="0" presId="urn:microsoft.com/office/officeart/2005/8/layout/radial1"/>
    <dgm:cxn modelId="{B09842F5-4AC2-411C-8E0E-3D8708E9BEBC}" type="presOf" srcId="{4FA1E831-E6A2-4AFB-93DE-00311881B8AB}" destId="{0DCCE7A4-03CB-40A5-B66A-D87102B934BD}" srcOrd="0" destOrd="0" presId="urn:microsoft.com/office/officeart/2005/8/layout/radial1"/>
    <dgm:cxn modelId="{F4A63888-61F5-4D54-80B1-9D5336D44A57}" srcId="{A645F98E-8583-42B1-BDD5-E55F72C47FB7}" destId="{89C35AA7-DD19-4734-BA30-3A0E7398FEE9}" srcOrd="0" destOrd="0" parTransId="{1E0850C1-A266-4061-9D29-02A4D2BA7742}" sibTransId="{7C9E7538-A853-4C2E-B9B5-21A51B5B1278}"/>
    <dgm:cxn modelId="{7FAADE51-6C19-4176-9342-E18B665714FF}" type="presOf" srcId="{E6A4D6DA-AF50-47E5-91E7-1FB36A4F0B72}" destId="{85995FB7-13CE-4F9E-9B4D-2274EFEFE6E1}" srcOrd="0" destOrd="0" presId="urn:microsoft.com/office/officeart/2005/8/layout/radial1"/>
    <dgm:cxn modelId="{2C6CF4D0-A175-4822-A959-9929419E8989}" type="presOf" srcId="{21FD7641-6007-4E4B-A45A-61FC5BCEFEC8}" destId="{7B3326D5-D6B5-41AE-8350-28F8BF7471E7}" srcOrd="0" destOrd="0" presId="urn:microsoft.com/office/officeart/2005/8/layout/radial1"/>
    <dgm:cxn modelId="{29DC3AEE-9CA3-40DE-BE8C-3AE939329D53}" type="presOf" srcId="{E64F5CBD-0ED7-49C6-8B2C-F3F08582600D}" destId="{5EAE9124-CC0C-4F5A-94F8-48A50560AC12}" srcOrd="0" destOrd="0" presId="urn:microsoft.com/office/officeart/2005/8/layout/radial1"/>
    <dgm:cxn modelId="{EA53C286-F7E7-4BE2-89AB-2518D487DE42}" type="presOf" srcId="{C0837DDB-3720-4FFE-BDD9-B0A469E348F0}" destId="{A3986981-1480-45A2-8F10-9365B10B0024}" srcOrd="0" destOrd="0" presId="urn:microsoft.com/office/officeart/2005/8/layout/radial1"/>
    <dgm:cxn modelId="{455B5DBC-A96E-4000-983C-B64498D52649}" type="presOf" srcId="{C0837DDB-3720-4FFE-BDD9-B0A469E348F0}" destId="{971B1D9F-32D7-4212-8114-9630377D2217}" srcOrd="1" destOrd="0" presId="urn:microsoft.com/office/officeart/2005/8/layout/radial1"/>
    <dgm:cxn modelId="{27AEDFBD-03D7-4D92-9987-BEC0CB4DB2C4}" type="presOf" srcId="{15C4258A-12B4-42C7-88E3-A17013A2B9DC}" destId="{8F26DE14-2E81-4113-8A3F-391A2D245BED}" srcOrd="0" destOrd="0" presId="urn:microsoft.com/office/officeart/2005/8/layout/radial1"/>
    <dgm:cxn modelId="{17DD21CE-5FA4-4AD7-BB8F-A4E07108EE8E}" type="presOf" srcId="{919CF46A-2FC5-435B-8F67-F0A36E89E305}" destId="{D6C1F968-8022-4D32-A2B3-539E970B3355}" srcOrd="0" destOrd="0" presId="urn:microsoft.com/office/officeart/2005/8/layout/radial1"/>
    <dgm:cxn modelId="{9FF29D8F-FB50-441E-8898-C93423BD2424}" type="presOf" srcId="{89C35AA7-DD19-4734-BA30-3A0E7398FEE9}" destId="{BB7971E9-7694-4CF5-A709-CD1058A96359}" srcOrd="0" destOrd="0" presId="urn:microsoft.com/office/officeart/2005/8/layout/radial1"/>
    <dgm:cxn modelId="{5B22BC19-AFE1-49D9-B644-98B6D49AECDC}" srcId="{89C35AA7-DD19-4734-BA30-3A0E7398FEE9}" destId="{15C4258A-12B4-42C7-88E3-A17013A2B9DC}" srcOrd="0" destOrd="0" parTransId="{D734D642-773A-4504-ABA4-7BCA77A54ADC}" sibTransId="{FA69A1C5-9E67-4519-80DF-BC3894EB3C4F}"/>
    <dgm:cxn modelId="{C8AAB6E0-2211-4CE6-9E63-95E27353CACE}" type="presOf" srcId="{969C97D3-E8F5-4D98-BA1A-30F31F93D3E1}" destId="{29C83606-A4CF-41B6-AAA5-9D8384CE95F7}" srcOrd="0" destOrd="0" presId="urn:microsoft.com/office/officeart/2005/8/layout/radial1"/>
    <dgm:cxn modelId="{A90EAAE7-8097-4862-A604-E69056FC0A92}" srcId="{89C35AA7-DD19-4734-BA30-3A0E7398FEE9}" destId="{BBA07BA5-BB05-4FCC-82D5-35DBCFDD0B5F}" srcOrd="3" destOrd="0" parTransId="{51C97EE1-6971-4C46-8D13-20933CC87D62}" sibTransId="{E4251540-208B-4F80-A623-BA690AC2BE3B}"/>
    <dgm:cxn modelId="{9FBD84C8-FDBF-464F-BEBE-A5B6B7DE4A21}" type="presOf" srcId="{D734D642-773A-4504-ABA4-7BCA77A54ADC}" destId="{5B032F1D-9195-4B5D-BD14-13A7109EDFB8}" srcOrd="0" destOrd="0" presId="urn:microsoft.com/office/officeart/2005/8/layout/radial1"/>
    <dgm:cxn modelId="{C33F327A-A03D-40A9-BF29-91F0A9872151}" type="presOf" srcId="{21FD7641-6007-4E4B-A45A-61FC5BCEFEC8}" destId="{B2A71E47-69A3-41E1-A7CA-63ED2640F794}" srcOrd="1" destOrd="0" presId="urn:microsoft.com/office/officeart/2005/8/layout/radial1"/>
    <dgm:cxn modelId="{2CD9E48A-442B-4FDE-95BF-22B1A2BA88E0}" srcId="{89C35AA7-DD19-4734-BA30-3A0E7398FEE9}" destId="{000498DD-869A-45EC-8B59-D1EB09524CAB}" srcOrd="4" destOrd="0" parTransId="{21FD7641-6007-4E4B-A45A-61FC5BCEFEC8}" sibTransId="{A99007D8-7365-4842-8A62-E58600FBD9B9}"/>
    <dgm:cxn modelId="{27B669C4-2B0A-4BB8-8487-46DBCB4EFA72}" type="presOf" srcId="{3185508C-9710-49EB-AB63-F1C8EB8D8926}" destId="{3992B415-E366-463E-A805-BB4B3259C956}" srcOrd="1" destOrd="0" presId="urn:microsoft.com/office/officeart/2005/8/layout/radial1"/>
    <dgm:cxn modelId="{42ADBCF8-4C3D-49CE-8D66-99C2A0F5AEBB}" type="presOf" srcId="{BBA07BA5-BB05-4FCC-82D5-35DBCFDD0B5F}" destId="{D50DB122-581E-4D38-BD2D-6B08D1FBB11B}" srcOrd="0" destOrd="0" presId="urn:microsoft.com/office/officeart/2005/8/layout/radial1"/>
    <dgm:cxn modelId="{DED2FC54-9A2A-4FE3-8FC5-F63D7E96A6A8}" type="presParOf" srcId="{B7CD1C2F-D1C6-4EDA-8E20-62B5EF4E275D}" destId="{BB7971E9-7694-4CF5-A709-CD1058A96359}" srcOrd="0" destOrd="0" presId="urn:microsoft.com/office/officeart/2005/8/layout/radial1"/>
    <dgm:cxn modelId="{0BFA6BF4-1AA0-419B-972A-51C5A2AD2A79}" type="presParOf" srcId="{B7CD1C2F-D1C6-4EDA-8E20-62B5EF4E275D}" destId="{5B032F1D-9195-4B5D-BD14-13A7109EDFB8}" srcOrd="1" destOrd="0" presId="urn:microsoft.com/office/officeart/2005/8/layout/radial1"/>
    <dgm:cxn modelId="{5825D4E8-B8CF-4804-9647-05A2CDBBE6F3}" type="presParOf" srcId="{5B032F1D-9195-4B5D-BD14-13A7109EDFB8}" destId="{F6E8FCCB-ED50-4E7B-9525-B36200554F24}" srcOrd="0" destOrd="0" presId="urn:microsoft.com/office/officeart/2005/8/layout/radial1"/>
    <dgm:cxn modelId="{2FA60006-B48A-46B7-9E44-5026858332DA}" type="presParOf" srcId="{B7CD1C2F-D1C6-4EDA-8E20-62B5EF4E275D}" destId="{8F26DE14-2E81-4113-8A3F-391A2D245BED}" srcOrd="2" destOrd="0" presId="urn:microsoft.com/office/officeart/2005/8/layout/radial1"/>
    <dgm:cxn modelId="{5CF348B9-A84B-42D8-8D85-E5C6F5D6966F}" type="presParOf" srcId="{B7CD1C2F-D1C6-4EDA-8E20-62B5EF4E275D}" destId="{85995FB7-13CE-4F9E-9B4D-2274EFEFE6E1}" srcOrd="3" destOrd="0" presId="urn:microsoft.com/office/officeart/2005/8/layout/radial1"/>
    <dgm:cxn modelId="{C259B875-880A-4335-A5FA-62B303CA408A}" type="presParOf" srcId="{85995FB7-13CE-4F9E-9B4D-2274EFEFE6E1}" destId="{D1357284-EF52-48BD-88E3-06252E5BD20F}" srcOrd="0" destOrd="0" presId="urn:microsoft.com/office/officeart/2005/8/layout/radial1"/>
    <dgm:cxn modelId="{7CE4E6F0-4D64-45C0-AA68-ED094CA79062}" type="presParOf" srcId="{B7CD1C2F-D1C6-4EDA-8E20-62B5EF4E275D}" destId="{0DCCE7A4-03CB-40A5-B66A-D87102B934BD}" srcOrd="4" destOrd="0" presId="urn:microsoft.com/office/officeart/2005/8/layout/radial1"/>
    <dgm:cxn modelId="{F907D85F-D844-4FC4-A7CC-DA43D3161F04}" type="presParOf" srcId="{B7CD1C2F-D1C6-4EDA-8E20-62B5EF4E275D}" destId="{377FD3A0-D60B-4C58-8B9A-1159F225675C}" srcOrd="5" destOrd="0" presId="urn:microsoft.com/office/officeart/2005/8/layout/radial1"/>
    <dgm:cxn modelId="{1C382B23-440F-4092-A0CB-84B542DB25F4}" type="presParOf" srcId="{377FD3A0-D60B-4C58-8B9A-1159F225675C}" destId="{3992B415-E366-463E-A805-BB4B3259C956}" srcOrd="0" destOrd="0" presId="urn:microsoft.com/office/officeart/2005/8/layout/radial1"/>
    <dgm:cxn modelId="{5BB69384-B33B-47BF-A72A-6E2AE7DF8473}" type="presParOf" srcId="{B7CD1C2F-D1C6-4EDA-8E20-62B5EF4E275D}" destId="{D6C1F968-8022-4D32-A2B3-539E970B3355}" srcOrd="6" destOrd="0" presId="urn:microsoft.com/office/officeart/2005/8/layout/radial1"/>
    <dgm:cxn modelId="{F777D7B4-8899-4992-94B3-C2E5BC868299}" type="presParOf" srcId="{B7CD1C2F-D1C6-4EDA-8E20-62B5EF4E275D}" destId="{BCB632D1-B886-488C-B6BC-586BB33F66FE}" srcOrd="7" destOrd="0" presId="urn:microsoft.com/office/officeart/2005/8/layout/radial1"/>
    <dgm:cxn modelId="{F39E4300-8193-464E-88C8-6C173FA77C92}" type="presParOf" srcId="{BCB632D1-B886-488C-B6BC-586BB33F66FE}" destId="{998BDB55-ED53-4672-BBCE-EFD91B2A6289}" srcOrd="0" destOrd="0" presId="urn:microsoft.com/office/officeart/2005/8/layout/radial1"/>
    <dgm:cxn modelId="{05BA2EF9-F57E-4265-B7FC-9C6E2ABEEC9F}" type="presParOf" srcId="{B7CD1C2F-D1C6-4EDA-8E20-62B5EF4E275D}" destId="{D50DB122-581E-4D38-BD2D-6B08D1FBB11B}" srcOrd="8" destOrd="0" presId="urn:microsoft.com/office/officeart/2005/8/layout/radial1"/>
    <dgm:cxn modelId="{0B43DBF0-E697-4CAA-9C38-A7A644D13603}" type="presParOf" srcId="{B7CD1C2F-D1C6-4EDA-8E20-62B5EF4E275D}" destId="{7B3326D5-D6B5-41AE-8350-28F8BF7471E7}" srcOrd="9" destOrd="0" presId="urn:microsoft.com/office/officeart/2005/8/layout/radial1"/>
    <dgm:cxn modelId="{627DAB77-30B4-4AA9-AABA-DC0F6E704541}" type="presParOf" srcId="{7B3326D5-D6B5-41AE-8350-28F8BF7471E7}" destId="{B2A71E47-69A3-41E1-A7CA-63ED2640F794}" srcOrd="0" destOrd="0" presId="urn:microsoft.com/office/officeart/2005/8/layout/radial1"/>
    <dgm:cxn modelId="{F6673BC9-166A-4CBE-9490-04F0EFFCB022}" type="presParOf" srcId="{B7CD1C2F-D1C6-4EDA-8E20-62B5EF4E275D}" destId="{98D78B40-8133-46A8-9A80-6D43DB3A1A7F}" srcOrd="10" destOrd="0" presId="urn:microsoft.com/office/officeart/2005/8/layout/radial1"/>
    <dgm:cxn modelId="{3BE165C2-84BA-443C-BEB6-10DBAAE8E8DC}" type="presParOf" srcId="{B7CD1C2F-D1C6-4EDA-8E20-62B5EF4E275D}" destId="{A3986981-1480-45A2-8F10-9365B10B0024}" srcOrd="11" destOrd="0" presId="urn:microsoft.com/office/officeart/2005/8/layout/radial1"/>
    <dgm:cxn modelId="{A401DDA1-E3C3-419F-B559-6FE58F4F8BDF}" type="presParOf" srcId="{A3986981-1480-45A2-8F10-9365B10B0024}" destId="{971B1D9F-32D7-4212-8114-9630377D2217}" srcOrd="0" destOrd="0" presId="urn:microsoft.com/office/officeart/2005/8/layout/radial1"/>
    <dgm:cxn modelId="{D6AB33B3-3D2B-426D-94F8-251F1AA1EF51}" type="presParOf" srcId="{B7CD1C2F-D1C6-4EDA-8E20-62B5EF4E275D}" destId="{29C83606-A4CF-41B6-AAA5-9D8384CE95F7}" srcOrd="12" destOrd="0" presId="urn:microsoft.com/office/officeart/2005/8/layout/radial1"/>
    <dgm:cxn modelId="{39A10515-EEA0-407E-B2F0-56897146D47C}" type="presParOf" srcId="{B7CD1C2F-D1C6-4EDA-8E20-62B5EF4E275D}" destId="{5EAE9124-CC0C-4F5A-94F8-48A50560AC12}" srcOrd="13" destOrd="0" presId="urn:microsoft.com/office/officeart/2005/8/layout/radial1"/>
    <dgm:cxn modelId="{0718D261-98AB-486B-B5A9-1BD88D27E1E1}" type="presParOf" srcId="{5EAE9124-CC0C-4F5A-94F8-48A50560AC12}" destId="{9B74A4C1-0CA0-4CBA-8EF0-FABD5E06B765}" srcOrd="0" destOrd="0" presId="urn:microsoft.com/office/officeart/2005/8/layout/radial1"/>
    <dgm:cxn modelId="{91A19194-379E-46B9-86A3-21767C0FBD20}" type="presParOf" srcId="{B7CD1C2F-D1C6-4EDA-8E20-62B5EF4E275D}" destId="{D9FAD9F5-6B7A-4EAA-BF27-EB7EADE3FCDE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747A05-E578-4C51-ACF8-449DF46CBD2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2556C6-F04A-4E21-AF5F-BEA0638F7D6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Праздники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5D27AEB-112A-4A34-B01F-DE93795CC323}" type="parTrans" cxnId="{75FD8F27-1BFF-42D1-9C66-B02A3424C227}">
      <dgm:prSet/>
      <dgm:spPr/>
      <dgm:t>
        <a:bodyPr/>
        <a:lstStyle/>
        <a:p>
          <a:endParaRPr lang="ru-RU"/>
        </a:p>
      </dgm:t>
    </dgm:pt>
    <dgm:pt modelId="{91008395-F2E9-4B88-ABEC-24E4BA4B998E}" type="sibTrans" cxnId="{75FD8F27-1BFF-42D1-9C66-B02A3424C227}">
      <dgm:prSet/>
      <dgm:spPr/>
      <dgm:t>
        <a:bodyPr/>
        <a:lstStyle/>
        <a:p>
          <a:endParaRPr lang="ru-RU"/>
        </a:p>
      </dgm:t>
    </dgm:pt>
    <dgm:pt modelId="{344EC553-D65A-4822-AF6A-E92975403F4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Досуги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BDFAF36-6D2F-4AA3-881A-42B12C16866E}" type="parTrans" cxnId="{706401F1-BE4F-4893-89CD-49A8C83B0B4A}">
      <dgm:prSet/>
      <dgm:spPr/>
      <dgm:t>
        <a:bodyPr/>
        <a:lstStyle/>
        <a:p>
          <a:endParaRPr lang="ru-RU"/>
        </a:p>
      </dgm:t>
    </dgm:pt>
    <dgm:pt modelId="{A4904B81-5AFC-49ED-B4F8-CE4CD8DFA144}" type="sibTrans" cxnId="{706401F1-BE4F-4893-89CD-49A8C83B0B4A}">
      <dgm:prSet/>
      <dgm:spPr/>
      <dgm:t>
        <a:bodyPr/>
        <a:lstStyle/>
        <a:p>
          <a:endParaRPr lang="ru-RU"/>
        </a:p>
      </dgm:t>
    </dgm:pt>
    <dgm:pt modelId="{2F9479B3-226C-47AD-B7D2-B3359113919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Дни здоровья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2FC96A9-DE42-41B7-A61E-3084080C83C6}" type="parTrans" cxnId="{2EE42E3B-E11F-4EB6-82C3-EAF38CFA6864}">
      <dgm:prSet/>
      <dgm:spPr/>
      <dgm:t>
        <a:bodyPr/>
        <a:lstStyle/>
        <a:p>
          <a:endParaRPr lang="ru-RU"/>
        </a:p>
      </dgm:t>
    </dgm:pt>
    <dgm:pt modelId="{8E61AFF4-74FE-4492-9910-BF93FBE39A50}" type="sibTrans" cxnId="{2EE42E3B-E11F-4EB6-82C3-EAF38CFA6864}">
      <dgm:prSet/>
      <dgm:spPr/>
      <dgm:t>
        <a:bodyPr/>
        <a:lstStyle/>
        <a:p>
          <a:endParaRPr lang="ru-RU"/>
        </a:p>
      </dgm:t>
    </dgm:pt>
    <dgm:pt modelId="{A8533075-A280-41F0-A0D0-8FFF6B250573}" type="pres">
      <dgm:prSet presAssocID="{28747A05-E578-4C51-ACF8-449DF46CBD2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849309-E5A1-4E8C-AE71-E99AF49C62FC}" type="pres">
      <dgm:prSet presAssocID="{AB2556C6-F04A-4E21-AF5F-BEA0638F7D6B}" presName="circle1" presStyleLbl="node1" presStyleIdx="0" presStyleCnt="3"/>
      <dgm:spPr/>
    </dgm:pt>
    <dgm:pt modelId="{40CD7BAB-1786-4431-B404-87A923A6DA51}" type="pres">
      <dgm:prSet presAssocID="{AB2556C6-F04A-4E21-AF5F-BEA0638F7D6B}" presName="space" presStyleCnt="0"/>
      <dgm:spPr/>
    </dgm:pt>
    <dgm:pt modelId="{87A2DADA-0EBA-459A-A58F-107ECC8300CC}" type="pres">
      <dgm:prSet presAssocID="{AB2556C6-F04A-4E21-AF5F-BEA0638F7D6B}" presName="rect1" presStyleLbl="alignAcc1" presStyleIdx="0" presStyleCnt="3"/>
      <dgm:spPr/>
      <dgm:t>
        <a:bodyPr/>
        <a:lstStyle/>
        <a:p>
          <a:endParaRPr lang="ru-RU"/>
        </a:p>
      </dgm:t>
    </dgm:pt>
    <dgm:pt modelId="{9216342E-B768-4552-878B-53D21D672CF5}" type="pres">
      <dgm:prSet presAssocID="{344EC553-D65A-4822-AF6A-E92975403F40}" presName="vertSpace2" presStyleLbl="node1" presStyleIdx="0" presStyleCnt="3"/>
      <dgm:spPr/>
    </dgm:pt>
    <dgm:pt modelId="{1D04905E-6084-4450-88B6-009BA4FABFDD}" type="pres">
      <dgm:prSet presAssocID="{344EC553-D65A-4822-AF6A-E92975403F40}" presName="circle2" presStyleLbl="node1" presStyleIdx="1" presStyleCnt="3"/>
      <dgm:spPr/>
    </dgm:pt>
    <dgm:pt modelId="{17022340-6106-4C8A-BBB3-53CA992B6CF8}" type="pres">
      <dgm:prSet presAssocID="{344EC553-D65A-4822-AF6A-E92975403F40}" presName="rect2" presStyleLbl="alignAcc1" presStyleIdx="1" presStyleCnt="3"/>
      <dgm:spPr/>
      <dgm:t>
        <a:bodyPr/>
        <a:lstStyle/>
        <a:p>
          <a:endParaRPr lang="ru-RU"/>
        </a:p>
      </dgm:t>
    </dgm:pt>
    <dgm:pt modelId="{6C08DBAE-E522-487A-81E6-6EA62DBA0A48}" type="pres">
      <dgm:prSet presAssocID="{2F9479B3-226C-47AD-B7D2-B33591139198}" presName="vertSpace3" presStyleLbl="node1" presStyleIdx="1" presStyleCnt="3"/>
      <dgm:spPr/>
    </dgm:pt>
    <dgm:pt modelId="{BD6EDD7E-ADA9-4735-BF37-D913CB37C8BD}" type="pres">
      <dgm:prSet presAssocID="{2F9479B3-226C-47AD-B7D2-B33591139198}" presName="circle3" presStyleLbl="node1" presStyleIdx="2" presStyleCnt="3"/>
      <dgm:spPr/>
    </dgm:pt>
    <dgm:pt modelId="{B38EC7F2-24E1-4A84-A8CC-0508C0564C91}" type="pres">
      <dgm:prSet presAssocID="{2F9479B3-226C-47AD-B7D2-B33591139198}" presName="rect3" presStyleLbl="alignAcc1" presStyleIdx="2" presStyleCnt="3"/>
      <dgm:spPr/>
      <dgm:t>
        <a:bodyPr/>
        <a:lstStyle/>
        <a:p>
          <a:endParaRPr lang="ru-RU"/>
        </a:p>
      </dgm:t>
    </dgm:pt>
    <dgm:pt modelId="{FC0E31FB-DAD1-4607-BE51-E1CE85ADF547}" type="pres">
      <dgm:prSet presAssocID="{AB2556C6-F04A-4E21-AF5F-BEA0638F7D6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06557-2E17-4365-83E4-CC7B475E01BE}" type="pres">
      <dgm:prSet presAssocID="{344EC553-D65A-4822-AF6A-E92975403F4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CC116-6E3C-4D18-B6BE-2E8CBB633F97}" type="pres">
      <dgm:prSet presAssocID="{2F9479B3-226C-47AD-B7D2-B3359113919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17890-A2FA-488C-B053-629FC50C5C31}" type="presOf" srcId="{28747A05-E578-4C51-ACF8-449DF46CBD25}" destId="{A8533075-A280-41F0-A0D0-8FFF6B250573}" srcOrd="0" destOrd="0" presId="urn:microsoft.com/office/officeart/2005/8/layout/target3"/>
    <dgm:cxn modelId="{706401F1-BE4F-4893-89CD-49A8C83B0B4A}" srcId="{28747A05-E578-4C51-ACF8-449DF46CBD25}" destId="{344EC553-D65A-4822-AF6A-E92975403F40}" srcOrd="1" destOrd="0" parTransId="{BBDFAF36-6D2F-4AA3-881A-42B12C16866E}" sibTransId="{A4904B81-5AFC-49ED-B4F8-CE4CD8DFA144}"/>
    <dgm:cxn modelId="{3BA8935E-8EEB-497D-9B50-73070E3F77E8}" type="presOf" srcId="{AB2556C6-F04A-4E21-AF5F-BEA0638F7D6B}" destId="{FC0E31FB-DAD1-4607-BE51-E1CE85ADF547}" srcOrd="1" destOrd="0" presId="urn:microsoft.com/office/officeart/2005/8/layout/target3"/>
    <dgm:cxn modelId="{0C1EE599-EA6F-462D-8BB4-DBB124E76FFA}" type="presOf" srcId="{344EC553-D65A-4822-AF6A-E92975403F40}" destId="{10206557-2E17-4365-83E4-CC7B475E01BE}" srcOrd="1" destOrd="0" presId="urn:microsoft.com/office/officeart/2005/8/layout/target3"/>
    <dgm:cxn modelId="{75FD8F27-1BFF-42D1-9C66-B02A3424C227}" srcId="{28747A05-E578-4C51-ACF8-449DF46CBD25}" destId="{AB2556C6-F04A-4E21-AF5F-BEA0638F7D6B}" srcOrd="0" destOrd="0" parTransId="{E5D27AEB-112A-4A34-B01F-DE93795CC323}" sibTransId="{91008395-F2E9-4B88-ABEC-24E4BA4B998E}"/>
    <dgm:cxn modelId="{DF5DC1A9-70A5-4835-ACCF-FA6113D0A341}" type="presOf" srcId="{344EC553-D65A-4822-AF6A-E92975403F40}" destId="{17022340-6106-4C8A-BBB3-53CA992B6CF8}" srcOrd="0" destOrd="0" presId="urn:microsoft.com/office/officeart/2005/8/layout/target3"/>
    <dgm:cxn modelId="{1204151F-CA22-4D13-A484-822A34305724}" type="presOf" srcId="{2F9479B3-226C-47AD-B7D2-B33591139198}" destId="{B38EC7F2-24E1-4A84-A8CC-0508C0564C91}" srcOrd="0" destOrd="0" presId="urn:microsoft.com/office/officeart/2005/8/layout/target3"/>
    <dgm:cxn modelId="{2EE42E3B-E11F-4EB6-82C3-EAF38CFA6864}" srcId="{28747A05-E578-4C51-ACF8-449DF46CBD25}" destId="{2F9479B3-226C-47AD-B7D2-B33591139198}" srcOrd="2" destOrd="0" parTransId="{52FC96A9-DE42-41B7-A61E-3084080C83C6}" sibTransId="{8E61AFF4-74FE-4492-9910-BF93FBE39A50}"/>
    <dgm:cxn modelId="{00D414EC-ECC0-438E-9FCA-FF3940AC913F}" type="presOf" srcId="{2F9479B3-226C-47AD-B7D2-B33591139198}" destId="{D6FCC116-6E3C-4D18-B6BE-2E8CBB633F97}" srcOrd="1" destOrd="0" presId="urn:microsoft.com/office/officeart/2005/8/layout/target3"/>
    <dgm:cxn modelId="{00D5D4FB-C96C-4EEB-B83A-1F2B4694F685}" type="presOf" srcId="{AB2556C6-F04A-4E21-AF5F-BEA0638F7D6B}" destId="{87A2DADA-0EBA-459A-A58F-107ECC8300CC}" srcOrd="0" destOrd="0" presId="urn:microsoft.com/office/officeart/2005/8/layout/target3"/>
    <dgm:cxn modelId="{62C78884-4DA3-409B-B1F9-C7FA9394EA18}" type="presParOf" srcId="{A8533075-A280-41F0-A0D0-8FFF6B250573}" destId="{66849309-E5A1-4E8C-AE71-E99AF49C62FC}" srcOrd="0" destOrd="0" presId="urn:microsoft.com/office/officeart/2005/8/layout/target3"/>
    <dgm:cxn modelId="{7E357AA5-E9EB-4831-95DB-4EFC76597F1C}" type="presParOf" srcId="{A8533075-A280-41F0-A0D0-8FFF6B250573}" destId="{40CD7BAB-1786-4431-B404-87A923A6DA51}" srcOrd="1" destOrd="0" presId="urn:microsoft.com/office/officeart/2005/8/layout/target3"/>
    <dgm:cxn modelId="{17C8BA87-FDBD-4540-86DC-06DAC70B9565}" type="presParOf" srcId="{A8533075-A280-41F0-A0D0-8FFF6B250573}" destId="{87A2DADA-0EBA-459A-A58F-107ECC8300CC}" srcOrd="2" destOrd="0" presId="urn:microsoft.com/office/officeart/2005/8/layout/target3"/>
    <dgm:cxn modelId="{2E4827BA-ABF4-4DD8-812F-7EB225ED7F86}" type="presParOf" srcId="{A8533075-A280-41F0-A0D0-8FFF6B250573}" destId="{9216342E-B768-4552-878B-53D21D672CF5}" srcOrd="3" destOrd="0" presId="urn:microsoft.com/office/officeart/2005/8/layout/target3"/>
    <dgm:cxn modelId="{62197C59-472B-4C81-A1FA-84AEF80868A9}" type="presParOf" srcId="{A8533075-A280-41F0-A0D0-8FFF6B250573}" destId="{1D04905E-6084-4450-88B6-009BA4FABFDD}" srcOrd="4" destOrd="0" presId="urn:microsoft.com/office/officeart/2005/8/layout/target3"/>
    <dgm:cxn modelId="{6F04A599-062E-4528-9FF9-CE7F5ED63E04}" type="presParOf" srcId="{A8533075-A280-41F0-A0D0-8FFF6B250573}" destId="{17022340-6106-4C8A-BBB3-53CA992B6CF8}" srcOrd="5" destOrd="0" presId="urn:microsoft.com/office/officeart/2005/8/layout/target3"/>
    <dgm:cxn modelId="{49DE963F-D7BB-4A25-80B8-7E6D12C63C59}" type="presParOf" srcId="{A8533075-A280-41F0-A0D0-8FFF6B250573}" destId="{6C08DBAE-E522-487A-81E6-6EA62DBA0A48}" srcOrd="6" destOrd="0" presId="urn:microsoft.com/office/officeart/2005/8/layout/target3"/>
    <dgm:cxn modelId="{578DB971-DB34-403B-8032-47BE99240011}" type="presParOf" srcId="{A8533075-A280-41F0-A0D0-8FFF6B250573}" destId="{BD6EDD7E-ADA9-4735-BF37-D913CB37C8BD}" srcOrd="7" destOrd="0" presId="urn:microsoft.com/office/officeart/2005/8/layout/target3"/>
    <dgm:cxn modelId="{8E159224-3CC7-4A73-8913-CB437CC6C315}" type="presParOf" srcId="{A8533075-A280-41F0-A0D0-8FFF6B250573}" destId="{B38EC7F2-24E1-4A84-A8CC-0508C0564C91}" srcOrd="8" destOrd="0" presId="urn:microsoft.com/office/officeart/2005/8/layout/target3"/>
    <dgm:cxn modelId="{3FD53D2A-5F77-4198-B7D0-EF9235BE3037}" type="presParOf" srcId="{A8533075-A280-41F0-A0D0-8FFF6B250573}" destId="{FC0E31FB-DAD1-4607-BE51-E1CE85ADF547}" srcOrd="9" destOrd="0" presId="urn:microsoft.com/office/officeart/2005/8/layout/target3"/>
    <dgm:cxn modelId="{D2243A77-D5C6-4488-8F2A-6ED5B359B053}" type="presParOf" srcId="{A8533075-A280-41F0-A0D0-8FFF6B250573}" destId="{10206557-2E17-4365-83E4-CC7B475E01BE}" srcOrd="10" destOrd="0" presId="urn:microsoft.com/office/officeart/2005/8/layout/target3"/>
    <dgm:cxn modelId="{04E07BF4-9B16-4C71-BEE8-4CB2C84C9D61}" type="presParOf" srcId="{A8533075-A280-41F0-A0D0-8FFF6B250573}" destId="{D6FCC116-6E3C-4D18-B6BE-2E8CBB633F9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7971E9-7694-4CF5-A709-CD1058A96359}">
      <dsp:nvSpPr>
        <dsp:cNvPr id="0" name=""/>
        <dsp:cNvSpPr/>
      </dsp:nvSpPr>
      <dsp:spPr>
        <a:xfrm>
          <a:off x="2327715" y="1389668"/>
          <a:ext cx="2436782" cy="17527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Физкультурно-оздоровительная работа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7715" y="1389668"/>
        <a:ext cx="2436782" cy="1752735"/>
      </dsp:txXfrm>
    </dsp:sp>
    <dsp:sp modelId="{5B032F1D-9195-4B5D-BD14-13A7109EDFB8}">
      <dsp:nvSpPr>
        <dsp:cNvPr id="0" name=""/>
        <dsp:cNvSpPr/>
      </dsp:nvSpPr>
      <dsp:spPr>
        <a:xfrm rot="16200000">
          <a:off x="3333864" y="1163582"/>
          <a:ext cx="424485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424485" y="138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3535494" y="1166813"/>
        <a:ext cx="21224" cy="21224"/>
      </dsp:txXfrm>
    </dsp:sp>
    <dsp:sp modelId="{8F26DE14-2E81-4113-8A3F-391A2D245BED}">
      <dsp:nvSpPr>
        <dsp:cNvPr id="0" name=""/>
        <dsp:cNvSpPr/>
      </dsp:nvSpPr>
      <dsp:spPr>
        <a:xfrm>
          <a:off x="2654631" y="-119780"/>
          <a:ext cx="1782951" cy="10849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Физкультурные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занятия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4631" y="-119780"/>
        <a:ext cx="1782951" cy="1084962"/>
      </dsp:txXfrm>
    </dsp:sp>
    <dsp:sp modelId="{85995FB7-13CE-4F9E-9B4D-2274EFEFE6E1}">
      <dsp:nvSpPr>
        <dsp:cNvPr id="0" name=""/>
        <dsp:cNvSpPr/>
      </dsp:nvSpPr>
      <dsp:spPr>
        <a:xfrm rot="19221989">
          <a:off x="4270707" y="1384359"/>
          <a:ext cx="646363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646363" y="138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221989">
        <a:off x="4577729" y="1382043"/>
        <a:ext cx="32318" cy="32318"/>
      </dsp:txXfrm>
    </dsp:sp>
    <dsp:sp modelId="{0DCCE7A4-03CB-40A5-B66A-D87102B934BD}">
      <dsp:nvSpPr>
        <dsp:cNvPr id="0" name=""/>
        <dsp:cNvSpPr/>
      </dsp:nvSpPr>
      <dsp:spPr>
        <a:xfrm>
          <a:off x="4562980" y="98879"/>
          <a:ext cx="1685815" cy="1253555"/>
        </a:xfrm>
        <a:prstGeom prst="ellipse">
          <a:avLst/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Утренняя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гимнастика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62980" y="98879"/>
        <a:ext cx="1685815" cy="1253555"/>
      </dsp:txXfrm>
    </dsp:sp>
    <dsp:sp modelId="{377FD3A0-D60B-4C58-8B9A-1159F225675C}">
      <dsp:nvSpPr>
        <dsp:cNvPr id="0" name=""/>
        <dsp:cNvSpPr/>
      </dsp:nvSpPr>
      <dsp:spPr>
        <a:xfrm rot="21287421">
          <a:off x="4754425" y="2133172"/>
          <a:ext cx="194141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194141" y="138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287421">
        <a:off x="4846642" y="2142161"/>
        <a:ext cx="9707" cy="9707"/>
      </dsp:txXfrm>
    </dsp:sp>
    <dsp:sp modelId="{D6C1F968-8022-4D32-A2B3-539E970B3355}">
      <dsp:nvSpPr>
        <dsp:cNvPr id="0" name=""/>
        <dsp:cNvSpPr/>
      </dsp:nvSpPr>
      <dsp:spPr>
        <a:xfrm>
          <a:off x="4941621" y="1361334"/>
          <a:ext cx="1830397" cy="1388036"/>
        </a:xfrm>
        <a:prstGeom prst="ellipse">
          <a:avLst/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Индивидуальная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работа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41621" y="1361334"/>
        <a:ext cx="1830397" cy="1388036"/>
      </dsp:txXfrm>
    </dsp:sp>
    <dsp:sp modelId="{BCB632D1-B886-488C-B6BC-586BB33F66FE}">
      <dsp:nvSpPr>
        <dsp:cNvPr id="0" name=""/>
        <dsp:cNvSpPr/>
      </dsp:nvSpPr>
      <dsp:spPr>
        <a:xfrm rot="1711584">
          <a:off x="4477395" y="2940911"/>
          <a:ext cx="671557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671557" y="138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11584">
        <a:off x="4796385" y="2937964"/>
        <a:ext cx="33577" cy="33577"/>
      </dsp:txXfrm>
    </dsp:sp>
    <dsp:sp modelId="{D50DB122-581E-4D38-BD2D-6B08D1FBB11B}">
      <dsp:nvSpPr>
        <dsp:cNvPr id="0" name=""/>
        <dsp:cNvSpPr/>
      </dsp:nvSpPr>
      <dsp:spPr>
        <a:xfrm>
          <a:off x="4913471" y="2852438"/>
          <a:ext cx="1889147" cy="1340514"/>
        </a:xfrm>
        <a:prstGeom prst="ellipse">
          <a:avLst/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Физкультурно-оздоровительный кружок «Крепыши»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13471" y="2852438"/>
        <a:ext cx="1889147" cy="1340514"/>
      </dsp:txXfrm>
    </dsp:sp>
    <dsp:sp modelId="{7B3326D5-D6B5-41AE-8350-28F8BF7471E7}">
      <dsp:nvSpPr>
        <dsp:cNvPr id="0" name=""/>
        <dsp:cNvSpPr/>
      </dsp:nvSpPr>
      <dsp:spPr>
        <a:xfrm rot="4561716">
          <a:off x="3680309" y="3217744"/>
          <a:ext cx="212049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212049" y="138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561716">
        <a:off x="3781032" y="3226286"/>
        <a:ext cx="10602" cy="10602"/>
      </dsp:txXfrm>
    </dsp:sp>
    <dsp:sp modelId="{98D78B40-8133-46A8-9A80-6D43DB3A1A7F}">
      <dsp:nvSpPr>
        <dsp:cNvPr id="0" name=""/>
        <dsp:cNvSpPr/>
      </dsp:nvSpPr>
      <dsp:spPr>
        <a:xfrm>
          <a:off x="3096893" y="3316388"/>
          <a:ext cx="1815663" cy="1585965"/>
        </a:xfrm>
        <a:prstGeom prst="ellipse">
          <a:avLst/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Гимнастика  после дневного сна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6893" y="3316388"/>
        <a:ext cx="1815663" cy="1585965"/>
      </dsp:txXfrm>
    </dsp:sp>
    <dsp:sp modelId="{754DDB5E-FFAB-4F5E-AEBF-E83966D154F4}">
      <dsp:nvSpPr>
        <dsp:cNvPr id="0" name=""/>
        <dsp:cNvSpPr/>
      </dsp:nvSpPr>
      <dsp:spPr>
        <a:xfrm rot="8128824">
          <a:off x="2471901" y="3104801"/>
          <a:ext cx="414358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414358" y="138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128824">
        <a:off x="2668721" y="3108285"/>
        <a:ext cx="20717" cy="20717"/>
      </dsp:txXfrm>
    </dsp:sp>
    <dsp:sp modelId="{69113994-A3C9-4486-BB9E-F2AC143CD7E4}">
      <dsp:nvSpPr>
        <dsp:cNvPr id="0" name=""/>
        <dsp:cNvSpPr/>
      </dsp:nvSpPr>
      <dsp:spPr>
        <a:xfrm>
          <a:off x="833889" y="3058231"/>
          <a:ext cx="2059747" cy="1724342"/>
        </a:xfrm>
        <a:prstGeom prst="ellipse">
          <a:avLst/>
        </a:prstGeom>
        <a:solidFill>
          <a:schemeClr val="accent4">
            <a:hueOff val="7425495"/>
            <a:satOff val="-34263"/>
            <a:lumOff val="1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Гимнастика: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для глаз,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пальчиковая,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дыхательная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3889" y="3058231"/>
        <a:ext cx="2059747" cy="1724342"/>
      </dsp:txXfrm>
    </dsp:sp>
    <dsp:sp modelId="{A3986981-1480-45A2-8F10-9365B10B0024}">
      <dsp:nvSpPr>
        <dsp:cNvPr id="0" name=""/>
        <dsp:cNvSpPr/>
      </dsp:nvSpPr>
      <dsp:spPr>
        <a:xfrm rot="10809234">
          <a:off x="2025878" y="2248515"/>
          <a:ext cx="301846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301846" y="138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9234">
        <a:off x="2169255" y="2254811"/>
        <a:ext cx="15092" cy="15092"/>
      </dsp:txXfrm>
    </dsp:sp>
    <dsp:sp modelId="{29C83606-A4CF-41B6-AAA5-9D8384CE95F7}">
      <dsp:nvSpPr>
        <dsp:cNvPr id="0" name=""/>
        <dsp:cNvSpPr/>
      </dsp:nvSpPr>
      <dsp:spPr>
        <a:xfrm>
          <a:off x="119019" y="1569051"/>
          <a:ext cx="1906865" cy="1380680"/>
        </a:xfrm>
        <a:prstGeom prst="ellipse">
          <a:avLst/>
        </a:prstGeom>
        <a:solidFill>
          <a:schemeClr val="accent4">
            <a:hueOff val="8910594"/>
            <a:satOff val="-41115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Физкультминутки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019" y="1569051"/>
        <a:ext cx="1906865" cy="1380680"/>
      </dsp:txXfrm>
    </dsp:sp>
    <dsp:sp modelId="{5EAE9124-CC0C-4F5A-94F8-48A50560AC12}">
      <dsp:nvSpPr>
        <dsp:cNvPr id="0" name=""/>
        <dsp:cNvSpPr/>
      </dsp:nvSpPr>
      <dsp:spPr>
        <a:xfrm rot="13052259">
          <a:off x="2211539" y="1441846"/>
          <a:ext cx="559876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559876" y="138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052259">
        <a:off x="2477480" y="1441692"/>
        <a:ext cx="27993" cy="27993"/>
      </dsp:txXfrm>
    </dsp:sp>
    <dsp:sp modelId="{D9FAD9F5-6B7A-4EAA-BF27-EB7EADE3FCDE}">
      <dsp:nvSpPr>
        <dsp:cNvPr id="0" name=""/>
        <dsp:cNvSpPr/>
      </dsp:nvSpPr>
      <dsp:spPr>
        <a:xfrm>
          <a:off x="910777" y="339127"/>
          <a:ext cx="1651280" cy="1072789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Прогулки,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подвижные игры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0777" y="339127"/>
        <a:ext cx="1651280" cy="10727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849309-E5A1-4E8C-AE71-E99AF49C62FC}">
      <dsp:nvSpPr>
        <dsp:cNvPr id="0" name=""/>
        <dsp:cNvSpPr/>
      </dsp:nvSpPr>
      <dsp:spPr>
        <a:xfrm>
          <a:off x="0" y="0"/>
          <a:ext cx="4064000" cy="4064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2DADA-0EBA-459A-A58F-107ECC8300CC}">
      <dsp:nvSpPr>
        <dsp:cNvPr id="0" name=""/>
        <dsp:cNvSpPr/>
      </dsp:nvSpPr>
      <dsp:spPr>
        <a:xfrm>
          <a:off x="2032000" y="0"/>
          <a:ext cx="4835525" cy="40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>
              <a:latin typeface="Times New Roman" pitchFamily="18" charset="0"/>
              <a:cs typeface="Times New Roman" pitchFamily="18" charset="0"/>
            </a:rPr>
            <a:t>Праздники</a:t>
          </a:r>
          <a:endParaRPr lang="ru-RU" sz="5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2000" y="0"/>
        <a:ext cx="4835525" cy="1219202"/>
      </dsp:txXfrm>
    </dsp:sp>
    <dsp:sp modelId="{1D04905E-6084-4450-88B6-009BA4FABFDD}">
      <dsp:nvSpPr>
        <dsp:cNvPr id="0" name=""/>
        <dsp:cNvSpPr/>
      </dsp:nvSpPr>
      <dsp:spPr>
        <a:xfrm>
          <a:off x="711201" y="1219202"/>
          <a:ext cx="2641597" cy="26415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22340-6106-4C8A-BBB3-53CA992B6CF8}">
      <dsp:nvSpPr>
        <dsp:cNvPr id="0" name=""/>
        <dsp:cNvSpPr/>
      </dsp:nvSpPr>
      <dsp:spPr>
        <a:xfrm>
          <a:off x="2032000" y="1219202"/>
          <a:ext cx="4835525" cy="2641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>
              <a:latin typeface="Times New Roman" pitchFamily="18" charset="0"/>
              <a:cs typeface="Times New Roman" pitchFamily="18" charset="0"/>
            </a:rPr>
            <a:t>Досуги</a:t>
          </a:r>
          <a:endParaRPr lang="ru-RU" sz="5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2000" y="1219202"/>
        <a:ext cx="4835525" cy="1219198"/>
      </dsp:txXfrm>
    </dsp:sp>
    <dsp:sp modelId="{BD6EDD7E-ADA9-4735-BF37-D913CB37C8BD}">
      <dsp:nvSpPr>
        <dsp:cNvPr id="0" name=""/>
        <dsp:cNvSpPr/>
      </dsp:nvSpPr>
      <dsp:spPr>
        <a:xfrm>
          <a:off x="1422400" y="2438401"/>
          <a:ext cx="1219198" cy="12191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EC7F2-24E1-4A84-A8CC-0508C0564C91}">
      <dsp:nvSpPr>
        <dsp:cNvPr id="0" name=""/>
        <dsp:cNvSpPr/>
      </dsp:nvSpPr>
      <dsp:spPr>
        <a:xfrm>
          <a:off x="2032000" y="2438401"/>
          <a:ext cx="4835525" cy="12191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>
              <a:latin typeface="Times New Roman" pitchFamily="18" charset="0"/>
              <a:cs typeface="Times New Roman" pitchFamily="18" charset="0"/>
            </a:rPr>
            <a:t>Дни здоровья</a:t>
          </a:r>
          <a:endParaRPr lang="ru-RU" sz="5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2000" y="2438401"/>
        <a:ext cx="4835525" cy="121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8738" y="3036653"/>
            <a:ext cx="6733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2700" y="2695575"/>
            <a:ext cx="58959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«Я не боюсь еще и еще раз сказать: забота о здоровье - важнейшая работа воспитателя.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От жизнерадостности, бодрости детей зависит их духовная жизнь, мировоззрение,  умственное развитие, прочность знаний,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вера в свои силы».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73265" y="6187559"/>
            <a:ext cx="2403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В.Сухомлинский</a:t>
            </a:r>
            <a:endParaRPr lang="ru-RU" sz="32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2698" y="161834"/>
            <a:ext cx="1947852" cy="24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5044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Прогулки, подвижные игры</a:t>
            </a:r>
            <a:endParaRPr lang="ru-RU" sz="32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26" name="Picture 2" descr="F:\ФОТО\день открытых дверей 2015\DSC0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8441" y="1299410"/>
            <a:ext cx="3921865" cy="2701089"/>
          </a:xfrm>
          <a:prstGeom prst="rect">
            <a:avLst/>
          </a:prstGeom>
          <a:noFill/>
        </p:spPr>
      </p:pic>
      <p:pic>
        <p:nvPicPr>
          <p:cNvPr id="1027" name="Picture 3" descr="F:\ФОТО\день открытых дверей 2015\DSC015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004" y="2840198"/>
            <a:ext cx="4056646" cy="2999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13491" y="447675"/>
            <a:ext cx="4611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Копилка</a:t>
            </a:r>
            <a:endParaRPr lang="ru-RU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4818" name="Picture 2" descr="H:\УМК\DSC04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1018" y="965324"/>
            <a:ext cx="3741607" cy="2806576"/>
          </a:xfrm>
          <a:prstGeom prst="rect">
            <a:avLst/>
          </a:prstGeom>
          <a:noFill/>
        </p:spPr>
      </p:pic>
      <p:pic>
        <p:nvPicPr>
          <p:cNvPr id="34819" name="Picture 3" descr="H:\УМК\DSC04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4016" y="760489"/>
            <a:ext cx="3824209" cy="2868536"/>
          </a:xfrm>
          <a:prstGeom prst="rect">
            <a:avLst/>
          </a:prstGeom>
          <a:noFill/>
        </p:spPr>
      </p:pic>
      <p:pic>
        <p:nvPicPr>
          <p:cNvPr id="14337" name="Picture 1" descr="F:\подвижные игры ст.гр\image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0" y="2190750"/>
            <a:ext cx="2654300" cy="3552825"/>
          </a:xfrm>
          <a:prstGeom prst="rect">
            <a:avLst/>
          </a:prstGeom>
          <a:noFill/>
        </p:spPr>
      </p:pic>
      <p:pic>
        <p:nvPicPr>
          <p:cNvPr id="14338" name="Picture 2" descr="F:\памятки\игры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0339" y="2162175"/>
            <a:ext cx="2427286" cy="3590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5361" name="Picture 1" descr="H:\самомассаж, гимнастика после сна\игровой массаж\массаж кур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6" y="155332"/>
            <a:ext cx="4838699" cy="3349868"/>
          </a:xfrm>
          <a:prstGeom prst="rect">
            <a:avLst/>
          </a:prstGeom>
          <a:noFill/>
        </p:spPr>
      </p:pic>
      <p:pic>
        <p:nvPicPr>
          <p:cNvPr id="15362" name="Picture 2" descr="H:\самомассаж, гимнастика после сна\игровой массаж\массаж рукавиц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1170" y="1114425"/>
            <a:ext cx="4925483" cy="3409950"/>
          </a:xfrm>
          <a:prstGeom prst="rect">
            <a:avLst/>
          </a:prstGeom>
          <a:noFill/>
        </p:spPr>
      </p:pic>
      <p:pic>
        <p:nvPicPr>
          <p:cNvPr id="15363" name="Picture 3" descr="H:\самомассаж, гимнастика после сна\игровой массаж\массаж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2149" y="2090069"/>
            <a:ext cx="4862702" cy="3367756"/>
          </a:xfrm>
          <a:prstGeom prst="rect">
            <a:avLst/>
          </a:prstGeom>
          <a:noFill/>
        </p:spPr>
      </p:pic>
      <p:pic>
        <p:nvPicPr>
          <p:cNvPr id="15364" name="Picture 4" descr="H:\самомассаж, гимнастика после сна\игровой массаж\массаж дожд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2349" y="2831597"/>
            <a:ext cx="4561152" cy="3254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6866" name="Picture 2" descr="H:\УМК\DSC04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0196" y="0"/>
            <a:ext cx="4698380" cy="3524250"/>
          </a:xfrm>
          <a:prstGeom prst="rect">
            <a:avLst/>
          </a:prstGeom>
          <a:noFill/>
        </p:spPr>
      </p:pic>
      <p:pic>
        <p:nvPicPr>
          <p:cNvPr id="12289" name="Picture 1" descr="F:\памятки\Контроль за осанк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5476" y="1533526"/>
            <a:ext cx="2833750" cy="4010024"/>
          </a:xfrm>
          <a:prstGeom prst="rect">
            <a:avLst/>
          </a:prstGeom>
          <a:noFill/>
        </p:spPr>
      </p:pic>
      <p:pic>
        <p:nvPicPr>
          <p:cNvPr id="12291" name="Picture 3" descr="F:\памятки\домашний стадион\домашний стади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1664" y="2352675"/>
            <a:ext cx="3026115" cy="427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4224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Активный отдых детей</a:t>
            </a:r>
            <a:endParaRPr lang="ru-RU" sz="32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23999" y="1397000"/>
          <a:ext cx="686752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80029" y="320159"/>
            <a:ext cx="1278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разработки</a:t>
            </a:r>
            <a:endParaRPr lang="ru-RU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3794" name="Picture 2" descr="H:\УМК\1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850" y="847724"/>
            <a:ext cx="2057400" cy="28289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3795" name="Picture 3" descr="H:\УМК\2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8101" y="835819"/>
            <a:ext cx="2114549" cy="29075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3796" name="Picture 4" descr="H:\УМК\3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3126" y="833437"/>
            <a:ext cx="2171699" cy="29860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3797" name="Picture 5" descr="H:\УМК\4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3276" y="2814636"/>
            <a:ext cx="2019300" cy="31480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3798" name="Picture 6" descr="H:\УМК\5 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3025" y="2771773"/>
            <a:ext cx="2362200" cy="32480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075" name="Picture 3" descr="F:\ФОТО\ФОТО спортивный праздник\20150220_110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0238" y="247649"/>
            <a:ext cx="3394962" cy="239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F:\ФОТО\ФОТО спортивный праздник\DSC00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8325" y="924904"/>
            <a:ext cx="3403850" cy="2553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F:\ФОТО\день открытых дверей 2015\DSC015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4266" y="2248631"/>
            <a:ext cx="3368759" cy="2526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" descr="F:\ФОТО\день открытых дверей 2015\DSC015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1562" y="3413181"/>
            <a:ext cx="3436938" cy="2578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76625" y="0"/>
            <a:ext cx="4908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Участие воспитанников </a:t>
            </a:r>
          </a:p>
          <a:p>
            <a:r>
              <a:rPr lang="ru-RU" sz="3200" b="1" dirty="0" smtClean="0"/>
              <a:t>в </a:t>
            </a:r>
            <a:r>
              <a:rPr lang="ru-RU" sz="3200" b="1" dirty="0" err="1" smtClean="0"/>
              <a:t>интернет-конкурсах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F:\портфолио Зинченко ЛВ\сертификат\в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0726" y="1121660"/>
            <a:ext cx="3305174" cy="4150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 descr="F:\портфолио Зинченко ЛВ\сертификат\ОД-ЗВС № 43-014-Малко Лиз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0215" y="1962150"/>
            <a:ext cx="3158226" cy="4133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8" name="Picture 4" descr="F:\портфолио Зинченко ЛВ\сертификат\3844_1_DIP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4350" y="1131570"/>
            <a:ext cx="2952750" cy="4154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9" name="Picture 5" descr="F:\портфолио Зинченко ЛВ\сертификат\ДИПЛОМ 2 мест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875" y="1900379"/>
            <a:ext cx="3025775" cy="4186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38240" y="0"/>
            <a:ext cx="5535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Участие в </a:t>
            </a:r>
            <a:r>
              <a:rPr lang="ru-RU" sz="3200" b="1" dirty="0" err="1" smtClean="0"/>
              <a:t>интернет-конкурсах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Picture 4" descr="F:\портфолио Зинченко ЛВ\сертификат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954" y="733424"/>
            <a:ext cx="3194262" cy="4114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F:\портфолио Зинченко ЛВ\сертификат\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3" y="714374"/>
            <a:ext cx="3238497" cy="4143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2" name="Picture 6" descr="F:\портфолио Зинченко ЛВ\сертификат\z15474d20160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3790" y="723899"/>
            <a:ext cx="3147225" cy="4143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3" name="Picture 7" descr="F:\портфолио Зинченко ЛВ\сертификат\9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1097" y="1866901"/>
            <a:ext cx="3184778" cy="4410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5" name="Picture 1" descr="F:\портфолио Зинченко ЛВ\сертификат\sertifikat_site-73965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4539" y="1828801"/>
            <a:ext cx="3287711" cy="4476749"/>
          </a:xfrm>
          <a:prstGeom prst="rect">
            <a:avLst/>
          </a:prstGeom>
          <a:noFill/>
        </p:spPr>
      </p:pic>
      <p:pic>
        <p:nvPicPr>
          <p:cNvPr id="6146" name="Picture 2" descr="F:\портфолио Зинченко ЛВ\сертификат\svidetelstvo-209544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97298" y="1857375"/>
            <a:ext cx="3179927" cy="443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279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Наши результаты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7005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/>
              <a:t>Оценка деятельности МБДОУ родителями воспитанников.</a:t>
            </a:r>
            <a:endParaRPr lang="ru-RU" sz="2400" dirty="0" smtClean="0"/>
          </a:p>
        </p:txBody>
      </p:sp>
      <p:graphicFrame>
        <p:nvGraphicFramePr>
          <p:cNvPr id="122885" name="Object 5"/>
          <p:cNvGraphicFramePr>
            <a:graphicFrameLocks noChangeAspect="1"/>
          </p:cNvGraphicFramePr>
          <p:nvPr/>
        </p:nvGraphicFramePr>
        <p:xfrm>
          <a:off x="1764632" y="2425513"/>
          <a:ext cx="6705600" cy="2586976"/>
        </p:xfrm>
        <a:graphic>
          <a:graphicData uri="http://schemas.openxmlformats.org/presentationml/2006/ole">
            <p:oleObj spid="_x0000_s5122" name="Диаграмма" r:id="rId4" imgW="3314598" imgH="1257402" progId="MSGraph.Char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23937" y="525155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Итого: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92 % родителей удовлетворены                      деятельностью ДОУ.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14551" y="380998"/>
            <a:ext cx="637413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Муниципальное бюджетное дошкольное образовательное учреждение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сад №4 «Светлячок»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Кулундинского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Алтайского края</a:t>
            </a:r>
          </a:p>
          <a:p>
            <a:pPr algn="ctr"/>
            <a:endParaRPr lang="ru-RU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«Физкультурно-оздоровительная работа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МБДОУ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условиях внедрения ФГОС»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   руководитель физического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воспитания Зинченко Л.В.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2016г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71537" y="559189"/>
            <a:ext cx="5502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Диаграмма заболеваемости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419350" y="140000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24934" y="391734"/>
            <a:ext cx="1223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Задачи</a:t>
            </a:r>
            <a:endParaRPr lang="ru-RU" sz="28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27758" y="1009650"/>
            <a:ext cx="68304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-формирование жизненно необходимых двигательных умений и навыков ребенка в соответствии с его индивидуальными особенностями, развитие физических качеств;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-создание условий для реализации потребности детей в двигательной активности; воспитание потребности в здоровом образе жизни.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9038" y="187714"/>
            <a:ext cx="5884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Модель  работы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 физическому воспитанию </a:t>
            </a:r>
            <a:endParaRPr lang="ru-RU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6836636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99727" y="1211415"/>
          <a:ext cx="7053980" cy="508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70502" y="210759"/>
            <a:ext cx="5363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Основные принципы реализации </a:t>
            </a:r>
          </a:p>
          <a:p>
            <a:pPr algn="r"/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физкультурно-оздоровительной работы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1700" y="1089558"/>
            <a:ext cx="660082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уважение к ребенку, к процессу и результатам его деятельности в сочетании с разумной требовательностью;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систематичность и последовательность занятий;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вариативность содержания и форм проведения занятий;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адекватность требований и нагрузок, предъявляемых к ребенку в процессе занятий;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постепенность и систематичность в освоении и формировании знаний, умений, навыков;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индивидуализация, переход к следующему этапу только после освоения предыдущего материала;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занимательность, формирование желания выполнять предъявленные требования;</a:t>
            </a:r>
          </a:p>
          <a:p>
            <a:pPr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сотрудничество, создание в ходе занятия атмосферы     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доброжелательности, эмоциональной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раскрепощенности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5842" name="Picture 2" descr="H:\УМК\DSC04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51" y="349851"/>
            <a:ext cx="3619500" cy="4825363"/>
          </a:xfrm>
          <a:prstGeom prst="rect">
            <a:avLst/>
          </a:prstGeom>
          <a:noFill/>
        </p:spPr>
      </p:pic>
      <p:pic>
        <p:nvPicPr>
          <p:cNvPr id="35843" name="Picture 3" descr="H:\УМК\DSC04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1" y="1438879"/>
            <a:ext cx="3571874" cy="4761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13491" y="447675"/>
            <a:ext cx="4611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Пособия</a:t>
            </a:r>
            <a:endParaRPr lang="ru-RU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2770" name="Picture 2" descr="H:\УМК\DSC04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25" y="752475"/>
            <a:ext cx="2517293" cy="3355948"/>
          </a:xfrm>
          <a:prstGeom prst="rect">
            <a:avLst/>
          </a:prstGeom>
          <a:noFill/>
        </p:spPr>
      </p:pic>
      <p:pic>
        <p:nvPicPr>
          <p:cNvPr id="32771" name="Picture 3" descr="H:\УМК\DSC04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2330" y="781050"/>
            <a:ext cx="2464919" cy="3286125"/>
          </a:xfrm>
          <a:prstGeom prst="rect">
            <a:avLst/>
          </a:prstGeom>
          <a:noFill/>
        </p:spPr>
      </p:pic>
      <p:pic>
        <p:nvPicPr>
          <p:cNvPr id="32772" name="Picture 4" descr="H:\УМК\DSC04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6303" y="835439"/>
            <a:ext cx="2524147" cy="3088861"/>
          </a:xfrm>
          <a:prstGeom prst="rect">
            <a:avLst/>
          </a:prstGeom>
          <a:noFill/>
        </p:spPr>
      </p:pic>
      <p:pic>
        <p:nvPicPr>
          <p:cNvPr id="32773" name="Picture 5" descr="H:\УМК\DSC049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2676" y="2714623"/>
            <a:ext cx="2293447" cy="3086101"/>
          </a:xfrm>
          <a:prstGeom prst="rect">
            <a:avLst/>
          </a:prstGeom>
          <a:noFill/>
        </p:spPr>
      </p:pic>
      <p:pic>
        <p:nvPicPr>
          <p:cNvPr id="32774" name="Picture 6" descr="H:\УМК\DSC049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8551" y="2708645"/>
            <a:ext cx="2333624" cy="3111089"/>
          </a:xfrm>
          <a:prstGeom prst="rect">
            <a:avLst/>
          </a:prstGeom>
          <a:noFill/>
        </p:spPr>
      </p:pic>
      <p:pic>
        <p:nvPicPr>
          <p:cNvPr id="18433" name="Picture 1" descr="C:\Users\1\Desktop\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62549" y="2694016"/>
            <a:ext cx="2217357" cy="3144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4354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Физкультурные занятия</a:t>
            </a:r>
            <a:endParaRPr lang="ru-RU" sz="32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1746" name="Picture 2" descr="F:\ФОТО\Занятия\DSC04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400" y="1247775"/>
            <a:ext cx="3505200" cy="2628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1748" name="Picture 4" descr="F:\ФОТО\Занятия\DSC04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5175" y="2824162"/>
            <a:ext cx="3473450" cy="2605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974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Утренняя гимнастика</a:t>
            </a:r>
            <a:endParaRPr lang="ru-RU" sz="32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3313" name="Picture 1" descr="F:\ФОТО\Занятия\DSC04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0525" y="1223962"/>
            <a:ext cx="3244850" cy="2433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314" name="Picture 2" descr="F:\ФОТО\Занятия\DSC048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7974" y="1950243"/>
            <a:ext cx="3381375" cy="2536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315" name="Picture 3" descr="F:\ФОТО\Занятия\DSC048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3699" y="2828924"/>
            <a:ext cx="3429001" cy="2571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</TotalTime>
  <Words>302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1</cp:lastModifiedBy>
  <cp:revision>77</cp:revision>
  <dcterms:created xsi:type="dcterms:W3CDTF">2013-11-19T05:52:05Z</dcterms:created>
  <dcterms:modified xsi:type="dcterms:W3CDTF">2016-03-10T04:16:55Z</dcterms:modified>
</cp:coreProperties>
</file>