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3" r:id="rId6"/>
    <p:sldId id="258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B7BD-8D9E-49B7-9BF8-23C4DE84EFA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BC1-8313-4592-BC60-ABD266FC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B7BD-8D9E-49B7-9BF8-23C4DE84EFA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BC1-8313-4592-BC60-ABD266FC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B7BD-8D9E-49B7-9BF8-23C4DE84EFA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BC1-8313-4592-BC60-ABD266FC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B7BD-8D9E-49B7-9BF8-23C4DE84EFA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BC1-8313-4592-BC60-ABD266FC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B7BD-8D9E-49B7-9BF8-23C4DE84EFA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BC1-8313-4592-BC60-ABD266FC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B7BD-8D9E-49B7-9BF8-23C4DE84EFA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BC1-8313-4592-BC60-ABD266FC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B7BD-8D9E-49B7-9BF8-23C4DE84EFA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BC1-8313-4592-BC60-ABD266FC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B7BD-8D9E-49B7-9BF8-23C4DE84EFA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BC1-8313-4592-BC60-ABD266FC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B7BD-8D9E-49B7-9BF8-23C4DE84EFA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BC1-8313-4592-BC60-ABD266FC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B7BD-8D9E-49B7-9BF8-23C4DE84EFA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BC1-8313-4592-BC60-ABD266FC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B7BD-8D9E-49B7-9BF8-23C4DE84EFA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BC1-8313-4592-BC60-ABD266FC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0B7BD-8D9E-49B7-9BF8-23C4DE84EFA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9BBC1-8313-4592-BC60-ABD266FC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2193906_krasivie_foto_s_milnimi_puziryami_77_67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4664" y="323528"/>
            <a:ext cx="6120680" cy="156966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Праздник мыльных пузырей!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DSC00011.JPG"/>
          <p:cNvPicPr>
            <a:picLocks noChangeAspect="1"/>
          </p:cNvPicPr>
          <p:nvPr/>
        </p:nvPicPr>
        <p:blipFill>
          <a:blip r:embed="rId3" cstate="print"/>
          <a:srcRect l="9051" r="32150"/>
          <a:stretch>
            <a:fillRect/>
          </a:stretch>
        </p:blipFill>
        <p:spPr>
          <a:xfrm>
            <a:off x="0" y="4860032"/>
            <a:ext cx="3358584" cy="4283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0053.JPG"/>
          <p:cNvPicPr>
            <a:picLocks noChangeAspect="1"/>
          </p:cNvPicPr>
          <p:nvPr/>
        </p:nvPicPr>
        <p:blipFill>
          <a:blip r:embed="rId4" cstate="print"/>
          <a:srcRect t="13601" r="17450"/>
          <a:stretch>
            <a:fillRect/>
          </a:stretch>
        </p:blipFill>
        <p:spPr>
          <a:xfrm>
            <a:off x="3005237" y="1979712"/>
            <a:ext cx="385276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84984" y="5076056"/>
            <a:ext cx="3240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Увлекательное дело -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Шоу мыльных пузырей!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Я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пузырик</a:t>
            </a:r>
            <a:r>
              <a:rPr lang="ru-RU" sz="2400" b="1" i="1" dirty="0" smtClean="0">
                <a:solidFill>
                  <a:srgbClr val="C00000"/>
                </a:solidFill>
              </a:rPr>
              <a:t>  разглядела -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Ни окошек, ни дверей!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Как же  радуга тогда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Забирается туда?!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7174" name="Picture 6" descr="http://static8.depositphotos.com/1591326/1068/v/450/depositphotos_10683451-Funny-clow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84834"/>
            <a:ext cx="3140968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2193906_krasivie_foto_s_milnimi_puziryami_77_67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0648" y="251520"/>
            <a:ext cx="6336704" cy="151216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</a:rPr>
              <a:t>Мы рисуем пузыри.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DSC00025.JPG"/>
          <p:cNvPicPr>
            <a:picLocks noChangeAspect="1"/>
          </p:cNvPicPr>
          <p:nvPr/>
        </p:nvPicPr>
        <p:blipFill>
          <a:blip r:embed="rId3" cstate="print"/>
          <a:srcRect l="5901" t="12201" r="6951" b="15000"/>
          <a:stretch>
            <a:fillRect/>
          </a:stretch>
        </p:blipFill>
        <p:spPr>
          <a:xfrm>
            <a:off x="1570951" y="1763688"/>
            <a:ext cx="528704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028.JPG"/>
          <p:cNvPicPr>
            <a:picLocks noChangeAspect="1"/>
          </p:cNvPicPr>
          <p:nvPr/>
        </p:nvPicPr>
        <p:blipFill>
          <a:blip r:embed="rId4" cstate="print"/>
          <a:srcRect l="13251" t="9401" r="6951" b="3801"/>
          <a:stretch>
            <a:fillRect/>
          </a:stretch>
        </p:blipFill>
        <p:spPr>
          <a:xfrm>
            <a:off x="0" y="5796136"/>
            <a:ext cx="370725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8640" y="1619672"/>
            <a:ext cx="19442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Если дунуть посильней,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Будет много пузырей!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Раз, два, три, четыре, пять,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Ни за что их не поймать.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DSC00008.JPG"/>
          <p:cNvPicPr>
            <a:picLocks noChangeAspect="1"/>
          </p:cNvPicPr>
          <p:nvPr/>
        </p:nvPicPr>
        <p:blipFill>
          <a:blip r:embed="rId5" cstate="print"/>
          <a:srcRect l="3801" t="15000" r="55250"/>
          <a:stretch>
            <a:fillRect/>
          </a:stretch>
        </p:blipFill>
        <p:spPr>
          <a:xfrm>
            <a:off x="3789040" y="4499992"/>
            <a:ext cx="2808312" cy="43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2193906_krasivie_foto_s_milnimi_puziryami_77_67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8640" y="2699792"/>
            <a:ext cx="33123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В тепленькой водичке разведу я мыла...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Капельку шампуня, чтобы лучше было...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А теперь от ручки трубочкой...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- Смотри!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Как переливаются эти пузыри...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На, попробуй, выдуй тоже!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И скажи на что похоже?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DSC00035.JPG"/>
          <p:cNvPicPr>
            <a:picLocks noChangeAspect="1"/>
          </p:cNvPicPr>
          <p:nvPr/>
        </p:nvPicPr>
        <p:blipFill>
          <a:blip r:embed="rId3" cstate="print"/>
          <a:srcRect l="6951"/>
          <a:stretch>
            <a:fillRect/>
          </a:stretch>
        </p:blipFill>
        <p:spPr>
          <a:xfrm>
            <a:off x="0" y="0"/>
            <a:ext cx="3645024" cy="293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5606" y="3563888"/>
            <a:ext cx="355239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00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8960" y="6302220"/>
            <a:ext cx="3789040" cy="284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0039.JPG"/>
          <p:cNvPicPr>
            <a:picLocks noChangeAspect="1"/>
          </p:cNvPicPr>
          <p:nvPr/>
        </p:nvPicPr>
        <p:blipFill>
          <a:blip r:embed="rId6" cstate="print"/>
          <a:srcRect t="5201"/>
          <a:stretch>
            <a:fillRect/>
          </a:stretch>
        </p:blipFill>
        <p:spPr>
          <a:xfrm>
            <a:off x="3212001" y="971600"/>
            <a:ext cx="364599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2193906_krasivie_foto_s_milnimi_puziryami_77_67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3651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Мама, мама, посмотри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Мы пускаем пузыри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Легкие, цветные,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Тонкие, большие,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Крутятся, сверкают,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дунешь - улетают.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Правда чудо?! Правда диво ?!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Посмотрите , так красиво!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5" name="Рисунок 4" descr="WP_20160816_005.jpg"/>
          <p:cNvPicPr>
            <a:picLocks noChangeAspect="1"/>
          </p:cNvPicPr>
          <p:nvPr/>
        </p:nvPicPr>
        <p:blipFill>
          <a:blip r:embed="rId3" cstate="print"/>
          <a:srcRect l="20600" r="27950"/>
          <a:stretch>
            <a:fillRect/>
          </a:stretch>
        </p:blipFill>
        <p:spPr>
          <a:xfrm>
            <a:off x="0" y="5004048"/>
            <a:ext cx="3528392" cy="3852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P_20160816_015.jpg"/>
          <p:cNvPicPr>
            <a:picLocks noChangeAspect="1"/>
          </p:cNvPicPr>
          <p:nvPr/>
        </p:nvPicPr>
        <p:blipFill>
          <a:blip r:embed="rId4" cstate="print"/>
          <a:srcRect l="13550" t="19288" r="14952"/>
          <a:stretch>
            <a:fillRect/>
          </a:stretch>
        </p:blipFill>
        <p:spPr>
          <a:xfrm>
            <a:off x="4045532" y="0"/>
            <a:ext cx="2812468" cy="565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forum.in-ku.com/customavatars/avatar371093_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016" y="5333845"/>
            <a:ext cx="2952328" cy="3601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2193906_krasivie_foto_s_milnimi_puziryami_77_67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WP_20160816_007.jpg"/>
          <p:cNvPicPr>
            <a:picLocks noChangeAspect="1"/>
          </p:cNvPicPr>
          <p:nvPr/>
        </p:nvPicPr>
        <p:blipFill>
          <a:blip r:embed="rId3" cstate="print"/>
          <a:srcRect l="38450" r="31100"/>
          <a:stretch>
            <a:fillRect/>
          </a:stretch>
        </p:blipFill>
        <p:spPr>
          <a:xfrm rot="21246161">
            <a:off x="260648" y="251520"/>
            <a:ext cx="245910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0099.JPG"/>
          <p:cNvPicPr>
            <a:picLocks noChangeAspect="1"/>
          </p:cNvPicPr>
          <p:nvPr/>
        </p:nvPicPr>
        <p:blipFill>
          <a:blip r:embed="rId4" cstate="print"/>
          <a:srcRect l="16401" r="31100"/>
          <a:stretch>
            <a:fillRect/>
          </a:stretch>
        </p:blipFill>
        <p:spPr>
          <a:xfrm>
            <a:off x="2924944" y="0"/>
            <a:ext cx="36004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WP_20160816_006.jpg"/>
          <p:cNvPicPr>
            <a:picLocks noChangeAspect="1"/>
          </p:cNvPicPr>
          <p:nvPr/>
        </p:nvPicPr>
        <p:blipFill>
          <a:blip r:embed="rId5" cstate="print"/>
          <a:srcRect l="17450"/>
          <a:stretch>
            <a:fillRect/>
          </a:stretch>
        </p:blipFill>
        <p:spPr>
          <a:xfrm>
            <a:off x="332656" y="5291667"/>
            <a:ext cx="5661248" cy="3852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2193906_krasivie_foto_s_milnimi_puziryami_77_67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33056" y="0"/>
            <a:ext cx="2664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До вечерней до зари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Мы пускали пузыри: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Круглые и гнутые,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Важные , надутые,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Яркие, красивые,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Легкие, игривые.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5" name="Рисунок 4" descr="WP_20160816_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3528"/>
            <a:ext cx="3868170" cy="2172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greenmama.ru/dn_images/01/28/71/87/1240837719malyav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8064"/>
            <a:ext cx="3031881" cy="3995936"/>
          </a:xfrm>
          <a:prstGeom prst="rect">
            <a:avLst/>
          </a:prstGeom>
          <a:noFill/>
        </p:spPr>
      </p:pic>
      <p:pic>
        <p:nvPicPr>
          <p:cNvPr id="7" name="Рисунок 6" descr="WP_20160816_001.jpg"/>
          <p:cNvPicPr>
            <a:picLocks noChangeAspect="1"/>
          </p:cNvPicPr>
          <p:nvPr/>
        </p:nvPicPr>
        <p:blipFill>
          <a:blip r:embed="rId5" cstate="print"/>
          <a:srcRect l="6951" r="13251" b="10747"/>
          <a:stretch>
            <a:fillRect/>
          </a:stretch>
        </p:blipFill>
        <p:spPr>
          <a:xfrm>
            <a:off x="0" y="2555776"/>
            <a:ext cx="3982662" cy="2502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0040.JPG"/>
          <p:cNvPicPr>
            <a:picLocks noChangeAspect="1"/>
          </p:cNvPicPr>
          <p:nvPr/>
        </p:nvPicPr>
        <p:blipFill>
          <a:blip r:embed="rId6" cstate="print"/>
          <a:srcRect l="27950" t="22000"/>
          <a:stretch>
            <a:fillRect/>
          </a:stretch>
        </p:blipFill>
        <p:spPr>
          <a:xfrm>
            <a:off x="2912061" y="5652120"/>
            <a:ext cx="3945939" cy="320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31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Галя</cp:lastModifiedBy>
  <cp:revision>12</cp:revision>
  <dcterms:created xsi:type="dcterms:W3CDTF">2016-08-16T10:10:23Z</dcterms:created>
  <dcterms:modified xsi:type="dcterms:W3CDTF">2016-08-16T12:09:34Z</dcterms:modified>
</cp:coreProperties>
</file>