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  <p:sldMasterId id="2147483930" r:id="rId2"/>
  </p:sldMasterIdLst>
  <p:notesMasterIdLst>
    <p:notesMasterId r:id="rId33"/>
  </p:notesMasterIdLst>
  <p:sldIdLst>
    <p:sldId id="256" r:id="rId3"/>
    <p:sldId id="291" r:id="rId4"/>
    <p:sldId id="257" r:id="rId5"/>
    <p:sldId id="258" r:id="rId6"/>
    <p:sldId id="290" r:id="rId7"/>
    <p:sldId id="259" r:id="rId8"/>
    <p:sldId id="281" r:id="rId9"/>
    <p:sldId id="261" r:id="rId10"/>
    <p:sldId id="260" r:id="rId11"/>
    <p:sldId id="282" r:id="rId12"/>
    <p:sldId id="287" r:id="rId13"/>
    <p:sldId id="262" r:id="rId14"/>
    <p:sldId id="263" r:id="rId15"/>
    <p:sldId id="273" r:id="rId16"/>
    <p:sldId id="264" r:id="rId17"/>
    <p:sldId id="274" r:id="rId18"/>
    <p:sldId id="288" r:id="rId19"/>
    <p:sldId id="265" r:id="rId20"/>
    <p:sldId id="275" r:id="rId21"/>
    <p:sldId id="266" r:id="rId22"/>
    <p:sldId id="276" r:id="rId23"/>
    <p:sldId id="267" r:id="rId24"/>
    <p:sldId id="277" r:id="rId25"/>
    <p:sldId id="284" r:id="rId26"/>
    <p:sldId id="278" r:id="rId27"/>
    <p:sldId id="279" r:id="rId28"/>
    <p:sldId id="283" r:id="rId29"/>
    <p:sldId id="286" r:id="rId30"/>
    <p:sldId id="280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6A16C-371C-458E-ADD1-CB21BBAF7527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F83A7-ECE5-4305-965C-154ED162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01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F83A7-ECE5-4305-965C-154ED162FC9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3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003D-90D1-40D6-ABEF-853DF73C8F9C}" type="datetime1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FCB-989F-4BFC-B49E-F54942F1BC92}" type="datetime1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65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8A71-901D-47E5-8E35-DF6494C60D76}" type="datetime1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508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003D-90D1-40D6-ABEF-853DF73C8F9C}" type="datetime1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260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8D4C-3EAB-4772-8199-27B8F61B764F}" type="datetime1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56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B67D-1FC5-4996-8B9E-E75392FF7B9E}" type="datetime1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284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B1B7-8D59-413C-B19A-D679CA84B05B}" type="datetime1">
              <a:rPr lang="ru-RU" smtClean="0"/>
              <a:t>17.01.2017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530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C4-9A18-46A7-819C-4EE5018B8519}" type="datetime1">
              <a:rPr lang="ru-RU" smtClean="0"/>
              <a:t>17.01.2017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05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AD2D-82A5-49A0-9CA6-5F1D03AAEDF8}" type="datetime1">
              <a:rPr lang="ru-RU" smtClean="0"/>
              <a:t>17.01.2017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461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0977-7E63-4EBA-B8C7-4B2AEC5530D2}" type="datetime1">
              <a:rPr lang="ru-RU" smtClean="0"/>
              <a:t>17.01.2017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454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F5CD-00AF-4BB7-BA2F-2A69D8615FE9}" type="datetime1">
              <a:rPr lang="ru-RU" smtClean="0"/>
              <a:t>17.01.2017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51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8D4C-3EAB-4772-8199-27B8F61B764F}" type="datetime1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607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0F4D66FC-C86C-47B1-AD46-C299F33CC6C9}" type="datetime1">
              <a:rPr lang="ru-RU" smtClean="0"/>
              <a:t>17.01.2017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82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068D-0FD2-4738-A668-DFFC2C067FCD}" type="datetime1">
              <a:rPr lang="ru-RU" smtClean="0"/>
              <a:t>17.01.2017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32084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068D-0FD2-4738-A668-DFFC2C067FCD}" type="datetime1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35399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068D-0FD2-4738-A668-DFFC2C067FCD}" type="datetime1">
              <a:rPr lang="ru-RU" smtClean="0"/>
              <a:t>17.01.2017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330297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FCB-989F-4BFC-B49E-F54942F1BC92}" type="datetime1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24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8A71-901D-47E5-8E35-DF6494C60D76}" type="datetime1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46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B67D-1FC5-4996-8B9E-E75392FF7B9E}" type="datetime1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42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B1B7-8D59-413C-B19A-D679CA84B05B}" type="datetime1">
              <a:rPr lang="ru-RU" smtClean="0"/>
              <a:t>17.01.2017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71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C4-9A18-46A7-819C-4EE5018B8519}" type="datetime1">
              <a:rPr lang="ru-RU" smtClean="0"/>
              <a:t>17.01.2017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2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AD2D-82A5-49A0-9CA6-5F1D03AAEDF8}" type="datetime1">
              <a:rPr lang="ru-RU" smtClean="0"/>
              <a:t>17.01.2017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5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0977-7E63-4EBA-B8C7-4B2AEC5530D2}" type="datetime1">
              <a:rPr lang="ru-RU" smtClean="0"/>
              <a:t>17.01.2017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48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F5CD-00AF-4BB7-BA2F-2A69D8615FE9}" type="datetime1">
              <a:rPr lang="ru-RU" smtClean="0"/>
              <a:t>17.01.2017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31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66FC-C86C-47B1-AD46-C299F33CC6C9}" type="datetime1">
              <a:rPr lang="ru-RU" smtClean="0"/>
              <a:t>17.01.2017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52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08C068D-0FD2-4738-A668-DFFC2C067FCD}" type="datetime1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51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C068D-0FD2-4738-A668-DFFC2C067FCD}" type="datetime1">
              <a:rPr lang="ru-RU" smtClean="0"/>
              <a:t>17.01.2017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873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7433"/>
            <a:ext cx="8222736" cy="1080119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 Республики Башкортостан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ГАПОУ «Уфимский топливно-энергетический колледж»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62275" y="1412776"/>
            <a:ext cx="6278168" cy="3816424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– презентация по теме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будущая профессия»</a:t>
            </a: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Арсланова Альфия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Ильхановна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Студентка. группы: 1Л-2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Валеева З.А.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3203848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5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Вузы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0372">
            <a:off x="939888" y="1840630"/>
            <a:ext cx="6394304" cy="397741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7322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9"/>
            <a:ext cx="6428928" cy="422078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825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Вузы по специальности «Операционная деятельность в логистике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997" y="2222286"/>
            <a:ext cx="7524003" cy="4184199"/>
          </a:xfrm>
        </p:spPr>
        <p:txBody>
          <a:bodyPr>
            <a:normAutofit/>
          </a:bodyPr>
          <a:lstStyle/>
          <a:p>
            <a:r>
              <a:rPr lang="ru-RU" b="1" dirty="0"/>
              <a:t>Национальный исследовательский университет «Высшая школа экономики» </a:t>
            </a:r>
            <a:r>
              <a:rPr lang="ru-RU" dirty="0"/>
              <a:t>;</a:t>
            </a:r>
          </a:p>
          <a:p>
            <a:r>
              <a:rPr lang="ru-RU" b="1" dirty="0"/>
              <a:t>Всероссийская академия внешней торговли Министерства экономического развития России</a:t>
            </a:r>
          </a:p>
          <a:p>
            <a:r>
              <a:rPr lang="ru-RU" b="1" dirty="0"/>
              <a:t>Российская академия народного хозяйства и государственной службы при Президенте Российской Федерации </a:t>
            </a:r>
          </a:p>
          <a:p>
            <a:r>
              <a:rPr lang="ru-RU" b="1" dirty="0"/>
              <a:t>Российский экономический университет имени Г.В. Плеханова</a:t>
            </a:r>
          </a:p>
          <a:p>
            <a:r>
              <a:rPr lang="ru-RU" b="1" dirty="0"/>
              <a:t>Российский университет дружбы народов </a:t>
            </a:r>
          </a:p>
          <a:p>
            <a:endParaRPr lang="ru-RU" sz="1400" dirty="0"/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68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47188"/>
            <a:ext cx="7866456" cy="1181612"/>
          </a:xfrm>
        </p:spPr>
        <p:txBody>
          <a:bodyPr>
            <a:normAutofit/>
          </a:bodyPr>
          <a:lstStyle/>
          <a:p>
            <a:r>
              <a:rPr lang="ru-RU" sz="2800" dirty="0"/>
              <a:t>Национальный исследовательский университет «Высшая школа экономики»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997" y="2222286"/>
            <a:ext cx="7524003" cy="408703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Высшая школа экономики основана 27 ноября 1992 года. Это вуз, созданный с нуля, который не несет в будущее проблемы, накопленные за советское время.</a:t>
            </a:r>
          </a:p>
          <a:p>
            <a:pPr marL="0" indent="0">
              <a:buNone/>
            </a:pPr>
            <a:r>
              <a:rPr lang="ru-RU" sz="1900" dirty="0"/>
              <a:t>В июле 2013 года ВШЭ стала одним из победителей конкурса на получение субсидии для вхождения в мировые рейтинги университетов.</a:t>
            </a:r>
          </a:p>
          <a:p>
            <a:pPr marL="0" indent="0">
              <a:buNone/>
            </a:pPr>
            <a:r>
              <a:rPr lang="ru-RU" sz="1900" dirty="0"/>
              <a:t>    Более 100 зарубежных университетов-партнёров. Это отличная возможность для всех студентов Вышки обучаться год или полгода за рубежом</a:t>
            </a:r>
          </a:p>
          <a:p>
            <a:pPr marL="0" indent="0">
              <a:buNone/>
            </a:pPr>
            <a:r>
              <a:rPr lang="ru-RU" sz="1900" dirty="0"/>
              <a:t>В 2016 году в составе «Вышки» появился факультет физики, студенты </a:t>
            </a:r>
            <a:r>
              <a:rPr lang="ru-RU" sz="1900" dirty="0" err="1"/>
              <a:t>бакалавриата</a:t>
            </a:r>
            <a:r>
              <a:rPr lang="ru-RU" sz="1900" dirty="0"/>
              <a:t>, магистратуры и аспирантуры которого будут работать в плотном сотрудничестве с ведущими институтами Российской академии наук.</a:t>
            </a:r>
          </a:p>
          <a:p>
            <a:pPr marL="0" indent="0">
              <a:buNone/>
            </a:pPr>
            <a:r>
              <a:rPr lang="ru-RU" sz="1900" dirty="0"/>
              <a:t>    27 международных лабораторий, созданных с привлечением ведущих мировых учёных, таких как обладатель Нобелевской премии по экономике Эрик </a:t>
            </a:r>
            <a:r>
              <a:rPr lang="ru-RU" sz="1900" dirty="0" err="1"/>
              <a:t>Маскин</a:t>
            </a:r>
            <a:r>
              <a:rPr lang="ru-RU" sz="1900" dirty="0"/>
              <a:t> и обладатель </a:t>
            </a:r>
            <a:r>
              <a:rPr lang="ru-RU" sz="1900" dirty="0" err="1"/>
              <a:t>Филдсовской</a:t>
            </a:r>
            <a:r>
              <a:rPr lang="ru-RU" sz="1900" dirty="0"/>
              <a:t> премии Андрей Окуньков.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035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22500"/>
            <a:ext cx="6044825" cy="40229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049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447188"/>
            <a:ext cx="7722440" cy="139763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академия внешней торговли Министерства экономического развития России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ВАВТ выпускает экономистов, менеджеров, юристов для внешне-экономической деятельности. «Конек» академии — сильная экономическая подготовка в сочетании с углубленным изучением двух иностранных языков. Практически все преподаватели иностранного — выпускники МГЛУ, известные переводчики со стажем, сформировавшие сильную кафедру. За время обучения в академии у студентов есть возможность сдать экзамены на получение языковых сертификатов. На ряде факультетов можно дополнительно получить диплом иностранного вуза-партнера. Часть предметов профессиональной направленности преподается на английском.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160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ВАВТ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88840"/>
            <a:ext cx="6197644" cy="454309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006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00" y="2132856"/>
            <a:ext cx="6006000" cy="454015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478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академия народного хозяйства и государственной службы при Президенте Российской Федерации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Российская академия народного хозяйства и государственной службы при Президенте Российской Федерации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РАНХиГС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— это крупнейший в России и Европе университет социально-экономического и гуманитарного профиля. 64 филиала Академии представлены в 53 субъектах РФ. В Академии обучаются 106 000 студентов — по программам высшего профессионального образования, по всей стране в стенах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РАНХиГС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проходят обучение 180 000 студентов и слушателей всех форм обучения. Только в Москве на 13 факультетах и институтах представлены 104 кафедры и 43 направления и специальности. Академия создана путем объединения Академии народного хозяйства при Правительстве РФ (АНХ) и Российской академии государственной службы при Президенте РФ (РАГС), а также 12 федеральных государственных образовательных учреждений.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51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6768752" cy="438410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2466"/>
            <a:ext cx="7293024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40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16" y="2489549"/>
            <a:ext cx="5687568" cy="310286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2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экономический университет имени Г.В. Плеханова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922" y="2420888"/>
            <a:ext cx="7524003" cy="3636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 2015 году РЭУ им. Г. В. Плеханова получил 4 звезды в QS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Stars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Ranking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став первым и пока единственным вузом в России, который был удостоен такой высокой итоговой оценки. Всего в мире только 22 вуза имеют 4 звезды QS 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Stars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500" dirty="0"/>
              <a:t>    Российский экономический Университет имени Г.В. Плеханова — один из ведущих экономических вузов страны с более чем 109-летней историей.</a:t>
            </a:r>
          </a:p>
          <a:p>
            <a:pPr marL="0" indent="0">
              <a:buNone/>
            </a:pPr>
            <a:r>
              <a:rPr lang="ru-RU" sz="1500" dirty="0"/>
              <a:t>    110 университетов-партнеров в более чем 35 странах мира. Студенты университета могут учиться за рубежом, а преподаватели — стажироваться и заниматься наукой в вузах с мировым именем.</a:t>
            </a:r>
          </a:p>
          <a:p>
            <a:pPr marL="0" indent="0">
              <a:buNone/>
            </a:pPr>
            <a:r>
              <a:rPr lang="ru-RU" sz="1500" dirty="0"/>
              <a:t>    3000 компьютеров с подключением в библиотечном центре, компьютерных классах и классе самоподготовки, подключение к интернету и локальной информационной сети.</a:t>
            </a:r>
          </a:p>
          <a:p>
            <a:pPr marL="0" indent="0">
              <a:buNone/>
            </a:pPr>
            <a:r>
              <a:rPr lang="ru-RU" sz="1500" dirty="0"/>
              <a:t>    6 научных школ, а также 5 научно-образовательных центров и 10 лабораторий.</a:t>
            </a:r>
          </a:p>
          <a:p>
            <a:pPr marL="0" indent="0">
              <a:buNone/>
            </a:pPr>
            <a:r>
              <a:rPr lang="ru-RU" sz="1500" dirty="0"/>
              <a:t>    Аккредитации в международных организациях: Европейском совете по бизнес-образованию (ECBE), Международной ассоциации программ MBA, Королевском институте маркетинга Великобритании (CIM), Королевском институте специалистов по управленческому учету и Европейской организации по качеству (EOQ).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115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4003">
            <a:off x="602724" y="683196"/>
            <a:ext cx="3200877" cy="3946024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3356993"/>
            <a:ext cx="4215185" cy="3049494"/>
          </a:xfrm>
        </p:spPr>
      </p:pic>
    </p:spTree>
    <p:extLst>
      <p:ext uri="{BB962C8B-B14F-4D97-AF65-F5344CB8AC3E}">
        <p14:creationId xmlns:p14="http://schemas.microsoft.com/office/powerpoint/2010/main" val="3138504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университет дружбы народов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997" y="1988840"/>
            <a:ext cx="7524003" cy="3869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Единственный в мире вуз, в котором одновременно обучаются студенты из более чем 150 стран. РУДН динамично развивается: введена в действие система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Антиплагиат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позволяющая отслеживать оригинальность письменных работ студентов, функционирует один из лучших в стране порталов, благодаря которому налаживаются профессиональные и учебные коммуникации между учащимися и преподавателями. На высоком уровне преподаются иностранные языки и русский язык как иностранный. Более тридцати магистерских программ в университете читаются на английском языке.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022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7126"/>
            <a:ext cx="6192687" cy="432219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94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795" y="2222500"/>
            <a:ext cx="6482410" cy="3636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2385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рассмотрела множество ВУЗов и университетов по направлениям и отраслям. Узнала, что существует множество факультетов и программ связанных с этой специальностью, но каждый факультет особенен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по-своему.И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уже выбрала тот вуз, котором в  дальнейшем я буду учиться.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75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    Основная задача логиста — обеспечить доставку товара из точки А в точку В с минимальными затратами времени и денег, уложиться в сроки и не повредить товар. В его обязанности также входит разработка схем поставок: логист находит поставщиков, подсчитывает стоимость доставки, анализирует транспортный рынок, координирует работу с производителями, закупщиками, складом и отделом продаж.</a:t>
            </a:r>
            <a:br>
              <a:rPr lang="ru-RU" sz="1600" dirty="0"/>
            </a:br>
            <a:r>
              <a:rPr lang="ru-RU" sz="1600" dirty="0"/>
              <a:t>    Говорят, что хорошие логисты получаются из любителей шахмат. Логист — это стратег, он смотрит на процесс «сверху» и видит его целиком, анализирует его эффективность и стоимость, а значит, знает, где можно сэкономить, чтобы уложиться в бюджет, и что придумать на случай шторма в порту погрузки. А потому логист должен разбираться не только в финансах и экономике, но и в особенностях перевозок. Также надо уметь договариваться и убеждать людей на всех уровнях, от грузчика до таможенника. Знание языков будет серьезным плюсом. Важно быть внимательным, обязательным и уметь сохранять спокойствие в сложных обстоятельствах.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02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722440" cy="617795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110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97" y="2222288"/>
            <a:ext cx="7524003" cy="4184198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67544" y="908720"/>
            <a:ext cx="7992889" cy="549776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04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161810"/>
            <a:ext cx="7524003" cy="3720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Уфимский топливно-энергетический колледж(Уфа,2012г из.).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Уваров С. А., Григорьев М. Н. Логистика: учебник для бакалавров - М.: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2012.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Мищенко А.В. Методы управления инвестициями в логистических системах /Инфра-М, 2009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–источники:</a:t>
            </a:r>
          </a:p>
          <a:p>
            <a:pPr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https://ru.wikipedia.org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https://www.ucheba.ru/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43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году я поступила в Уфимский топливно-энергетический колледж по специальности 38.02.03 «Операционная деятельность логистики». К сожалению, я очень мало знаю о своей специальности. В данной презентации есть попытка рассмотреть профессию.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37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70710"/>
            <a:ext cx="8964163" cy="4279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Спасибо за внимание!!!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3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проекта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рынок труда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плюсы и минусы своей профессии;</a:t>
            </a:r>
          </a:p>
          <a:p>
            <a:pPr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ВУЗы по специальности «Операционная деятельность в логистике» для дальнейшего поступления / повышения образования;</a:t>
            </a:r>
          </a:p>
          <a:p>
            <a:pPr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Обосновать полученные выводы и использовать их в практике.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575860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14" y="545752"/>
            <a:ext cx="7722441" cy="587057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272483" cy="1057071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Рынок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97362"/>
            <a:ext cx="8892480" cy="52928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Логистика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одна из самых креативных специальностей с высоким уровнем оплаты труда. Специалисты по логистике сегодня наиболее востребованы на рынке труда в Европе.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Сама сфера логистики встроена в систему бизнеса. Компоненты системы: финансы, маркетинг, закупка, транспорт, производство, хранение и сбыт. Получая квалификацию операционного логиста, выпускники специальности имеют перспективы трудоустройства в сфере производства, торговли, коммерческого обслуживания, в специализированных логистических компаниях, в органах таможенного контроля и налоговой инспекции, в финансово-кредитных учреждениях, в рекламных, туристических агентствах, агентствах недвижимости, в дилерских и брокерских компаниях и др.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Операционный логист готовится к следующим видам деятельности: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планирование и организация логистического процесса в организациях (в подразделениях) различных сфер деятельности;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управление логистическими процессами в закупках, производстве и распределении;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оптимизация ресурсов организации (подразделения), связанных с управлением материальными и нематериальными потоками;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оценка эффективности работы логистических систем и контроль логистических операций.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ru-RU" dirty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6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919211" cy="6689409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321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Востребованность на рынке труда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высокий уровень заработной платы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карьерного роста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Престижность профессии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творческого потенциала</a:t>
            </a:r>
          </a:p>
          <a:p>
            <a:r>
              <a:rPr lang="ru-RU" dirty="0"/>
              <a:t>Языковая практика.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58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889" y="2279377"/>
            <a:ext cx="7524003" cy="363651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Частые стрессы;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промзоне,следовательно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вред здоровью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6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313</TotalTime>
  <Words>387</Words>
  <Application>Microsoft Office PowerPoint</Application>
  <PresentationFormat>Экран (4:3)</PresentationFormat>
  <Paragraphs>102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Calibri</vt:lpstr>
      <vt:lpstr>Calibri Light</vt:lpstr>
      <vt:lpstr>Century Gothic</vt:lpstr>
      <vt:lpstr>Times New Roman</vt:lpstr>
      <vt:lpstr>Trebuchet MS</vt:lpstr>
      <vt:lpstr>Wingdings 2</vt:lpstr>
      <vt:lpstr>HDOfficeLightV0</vt:lpstr>
      <vt:lpstr>Цитаты</vt:lpstr>
      <vt:lpstr>Министерство образования  Республики Башкортостан ГАПОУ «Уфимский топливно-энергетический колледж»</vt:lpstr>
      <vt:lpstr>Презентация PowerPoint</vt:lpstr>
      <vt:lpstr>Введение</vt:lpstr>
      <vt:lpstr>Цели и задачи проекта: </vt:lpstr>
      <vt:lpstr>Презентация PowerPoint</vt:lpstr>
      <vt:lpstr>Рынок труда</vt:lpstr>
      <vt:lpstr>Презентация PowerPoint</vt:lpstr>
      <vt:lpstr>Плюсы</vt:lpstr>
      <vt:lpstr>Минусы</vt:lpstr>
      <vt:lpstr>Вузы</vt:lpstr>
      <vt:lpstr>Презентация PowerPoint</vt:lpstr>
      <vt:lpstr>Вузы по специальности «Операционная деятельность в логистике»</vt:lpstr>
      <vt:lpstr>Национальный исследовательский университет «Высшая школа экономики»</vt:lpstr>
      <vt:lpstr>Презентация PowerPoint</vt:lpstr>
      <vt:lpstr>Всероссийская академия внешней торговли Министерства экономического развития России </vt:lpstr>
      <vt:lpstr>ВАВТ</vt:lpstr>
      <vt:lpstr>Презентация PowerPoint</vt:lpstr>
      <vt:lpstr>Российская академия народного хозяйства и государственной службы при Президенте Российской Федерации </vt:lpstr>
      <vt:lpstr>Презентация PowerPoint</vt:lpstr>
      <vt:lpstr>Российский экономический университет имени Г.В. Плеханова </vt:lpstr>
      <vt:lpstr>Презентация PowerPoint</vt:lpstr>
      <vt:lpstr>Российский университет дружбы народов  </vt:lpstr>
      <vt:lpstr>Презентация PowerPoint</vt:lpstr>
      <vt:lpstr>Презентация PowerPoint</vt:lpstr>
      <vt:lpstr>Вывод</vt:lpstr>
      <vt:lpstr>Заключение</vt:lpstr>
      <vt:lpstr>Презентация PowerPoint</vt:lpstr>
      <vt:lpstr>Презентация PowerPoint</vt:lpstr>
      <vt:lpstr>Список использованной литературы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ильяс ильяс</cp:lastModifiedBy>
  <cp:revision>34</cp:revision>
  <dcterms:created xsi:type="dcterms:W3CDTF">2016-12-11T09:59:39Z</dcterms:created>
  <dcterms:modified xsi:type="dcterms:W3CDTF">2017-01-17T17:19:48Z</dcterms:modified>
</cp:coreProperties>
</file>