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5" r:id="rId2"/>
    <p:sldMasterId id="2147483697" r:id="rId3"/>
    <p:sldMasterId id="2147483709" r:id="rId4"/>
    <p:sldMasterId id="2147483733" r:id="rId5"/>
    <p:sldMasterId id="2147483757" r:id="rId6"/>
  </p:sldMasterIdLst>
  <p:notesMasterIdLst>
    <p:notesMasterId r:id="rId28"/>
  </p:notesMasterIdLst>
  <p:sldIdLst>
    <p:sldId id="291" r:id="rId7"/>
    <p:sldId id="278" r:id="rId8"/>
    <p:sldId id="331" r:id="rId9"/>
    <p:sldId id="316" r:id="rId10"/>
    <p:sldId id="280" r:id="rId11"/>
    <p:sldId id="322" r:id="rId12"/>
    <p:sldId id="282" r:id="rId13"/>
    <p:sldId id="333" r:id="rId14"/>
    <p:sldId id="341" r:id="rId15"/>
    <p:sldId id="292" r:id="rId16"/>
    <p:sldId id="342" r:id="rId17"/>
    <p:sldId id="277" r:id="rId18"/>
    <p:sldId id="334" r:id="rId19"/>
    <p:sldId id="324" r:id="rId20"/>
    <p:sldId id="304" r:id="rId21"/>
    <p:sldId id="339" r:id="rId22"/>
    <p:sldId id="335" r:id="rId23"/>
    <p:sldId id="336" r:id="rId24"/>
    <p:sldId id="348" r:id="rId25"/>
    <p:sldId id="349" r:id="rId26"/>
    <p:sldId id="35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Юра" initials="Ю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2242" autoAdjust="0"/>
  </p:normalViewPr>
  <p:slideViewPr>
    <p:cSldViewPr>
      <p:cViewPr>
        <p:scale>
          <a:sx n="70" d="100"/>
          <a:sy n="70" d="100"/>
        </p:scale>
        <p:origin x="-138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90B409-1C85-4CAC-8E80-DBB7B382EDE0}" type="doc">
      <dgm:prSet loTypeId="urn:microsoft.com/office/officeart/2005/8/layout/target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18E4C0D-D477-4540-B722-68578A34A067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Constantia" pitchFamily="18" charset="0"/>
            </a:rPr>
            <a:t>Основные цели моей деятельности </a:t>
          </a:r>
          <a:endParaRPr lang="ru-RU" b="1" dirty="0">
            <a:solidFill>
              <a:srgbClr val="C00000"/>
            </a:solidFill>
            <a:latin typeface="Constantia" pitchFamily="18" charset="0"/>
          </a:endParaRPr>
        </a:p>
      </dgm:t>
    </dgm:pt>
    <dgm:pt modelId="{C9F508F8-D17F-462B-B448-A21C9F220DBD}" type="parTrans" cxnId="{A27452F5-4A7D-4C8A-AE0F-953AE7C9DE71}">
      <dgm:prSet/>
      <dgm:spPr/>
      <dgm:t>
        <a:bodyPr/>
        <a:lstStyle/>
        <a:p>
          <a:endParaRPr lang="ru-RU"/>
        </a:p>
      </dgm:t>
    </dgm:pt>
    <dgm:pt modelId="{1D8AE972-39E1-481B-877D-692A734BEC4E}" type="sibTrans" cxnId="{A27452F5-4A7D-4C8A-AE0F-953AE7C9DE71}">
      <dgm:prSet/>
      <dgm:spPr/>
      <dgm:t>
        <a:bodyPr/>
        <a:lstStyle/>
        <a:p>
          <a:endParaRPr lang="ru-RU"/>
        </a:p>
      </dgm:t>
    </dgm:pt>
    <dgm:pt modelId="{30A265D5-A0DF-456B-B82E-24C666FD5C45}">
      <dgm:prSet phldrT="[Текст]"/>
      <dgm:spPr/>
      <dgm:t>
        <a:bodyPr/>
        <a:lstStyle/>
        <a:p>
          <a:r>
            <a:rPr lang="ru-RU" b="1" dirty="0" smtClean="0">
              <a:latin typeface="Constantia" pitchFamily="18" charset="0"/>
            </a:rPr>
            <a:t>Восполнение пробелов в развитии средств языка и функции речи;</a:t>
          </a:r>
          <a:endParaRPr lang="ru-RU" b="1" dirty="0">
            <a:latin typeface="Constantia" pitchFamily="18" charset="0"/>
          </a:endParaRPr>
        </a:p>
      </dgm:t>
    </dgm:pt>
    <dgm:pt modelId="{0019DCEC-43FB-4549-B551-F97C284D8B9A}" type="parTrans" cxnId="{F3AF677E-3FFC-4071-A180-7C0DC45A003E}">
      <dgm:prSet/>
      <dgm:spPr/>
      <dgm:t>
        <a:bodyPr/>
        <a:lstStyle/>
        <a:p>
          <a:endParaRPr lang="ru-RU"/>
        </a:p>
      </dgm:t>
    </dgm:pt>
    <dgm:pt modelId="{FB5033E8-0704-42FC-AC7B-A494F94421A9}" type="sibTrans" cxnId="{F3AF677E-3FFC-4071-A180-7C0DC45A003E}">
      <dgm:prSet/>
      <dgm:spPr/>
      <dgm:t>
        <a:bodyPr/>
        <a:lstStyle/>
        <a:p>
          <a:endParaRPr lang="ru-RU"/>
        </a:p>
      </dgm:t>
    </dgm:pt>
    <dgm:pt modelId="{53E4C6E8-FDAC-40BB-97D4-46DFFB9816E6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Constantia" pitchFamily="18" charset="0"/>
            </a:rPr>
            <a:t>Задачи</a:t>
          </a:r>
          <a:endParaRPr lang="ru-RU" b="1" dirty="0">
            <a:solidFill>
              <a:srgbClr val="C00000"/>
            </a:solidFill>
            <a:latin typeface="Constantia" pitchFamily="18" charset="0"/>
          </a:endParaRPr>
        </a:p>
      </dgm:t>
    </dgm:pt>
    <dgm:pt modelId="{B4F4B74E-D409-475D-81C9-01641A2FDEA8}" type="parTrans" cxnId="{806F61B8-9E44-49D1-AFCF-52AEBD7DFADC}">
      <dgm:prSet/>
      <dgm:spPr/>
      <dgm:t>
        <a:bodyPr/>
        <a:lstStyle/>
        <a:p>
          <a:endParaRPr lang="ru-RU"/>
        </a:p>
      </dgm:t>
    </dgm:pt>
    <dgm:pt modelId="{295262B4-E408-405F-B11F-83AB6716A4D7}" type="sibTrans" cxnId="{806F61B8-9E44-49D1-AFCF-52AEBD7DFADC}">
      <dgm:prSet/>
      <dgm:spPr/>
      <dgm:t>
        <a:bodyPr/>
        <a:lstStyle/>
        <a:p>
          <a:endParaRPr lang="ru-RU"/>
        </a:p>
      </dgm:t>
    </dgm:pt>
    <dgm:pt modelId="{22D6D629-3C8D-49A1-A64B-254539630016}">
      <dgm:prSet phldrT="[Текст]"/>
      <dgm:spPr/>
      <dgm:t>
        <a:bodyPr/>
        <a:lstStyle/>
        <a:p>
          <a:r>
            <a:rPr lang="ru-RU" b="1" dirty="0" smtClean="0">
              <a:latin typeface="Constantia" pitchFamily="18" charset="0"/>
            </a:rPr>
            <a:t>Коррекция дефектов устной и письменной речи у обучающихся;</a:t>
          </a:r>
          <a:endParaRPr lang="ru-RU" b="1" dirty="0">
            <a:latin typeface="Constantia" pitchFamily="18" charset="0"/>
          </a:endParaRPr>
        </a:p>
      </dgm:t>
    </dgm:pt>
    <dgm:pt modelId="{55775433-C8B2-4071-81A2-241BB476EC30}" type="parTrans" cxnId="{0D5685B5-E17A-449E-904F-636B8801D930}">
      <dgm:prSet/>
      <dgm:spPr/>
      <dgm:t>
        <a:bodyPr/>
        <a:lstStyle/>
        <a:p>
          <a:endParaRPr lang="ru-RU"/>
        </a:p>
      </dgm:t>
    </dgm:pt>
    <dgm:pt modelId="{B65B3FEA-ED63-456F-A860-4333A6BC8D7A}" type="sibTrans" cxnId="{0D5685B5-E17A-449E-904F-636B8801D930}">
      <dgm:prSet/>
      <dgm:spPr/>
      <dgm:t>
        <a:bodyPr/>
        <a:lstStyle/>
        <a:p>
          <a:endParaRPr lang="ru-RU"/>
        </a:p>
      </dgm:t>
    </dgm:pt>
    <dgm:pt modelId="{BB5C05A5-A882-4EE8-A848-1075BD605FB4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Constantia" pitchFamily="18" charset="0"/>
            </a:rPr>
            <a:t>Направление работы</a:t>
          </a:r>
          <a:endParaRPr lang="ru-RU" b="1" dirty="0">
            <a:solidFill>
              <a:srgbClr val="C00000"/>
            </a:solidFill>
            <a:latin typeface="Constantia" pitchFamily="18" charset="0"/>
          </a:endParaRPr>
        </a:p>
      </dgm:t>
    </dgm:pt>
    <dgm:pt modelId="{D92625AF-6793-4E27-B06A-C382B23E8543}" type="parTrans" cxnId="{B5271768-BEEA-45F3-AE07-5A7751A9E48C}">
      <dgm:prSet/>
      <dgm:spPr/>
      <dgm:t>
        <a:bodyPr/>
        <a:lstStyle/>
        <a:p>
          <a:endParaRPr lang="ru-RU"/>
        </a:p>
      </dgm:t>
    </dgm:pt>
    <dgm:pt modelId="{FFC83967-5F9D-408E-A034-A440326EBA94}" type="sibTrans" cxnId="{B5271768-BEEA-45F3-AE07-5A7751A9E48C}">
      <dgm:prSet/>
      <dgm:spPr/>
      <dgm:t>
        <a:bodyPr/>
        <a:lstStyle/>
        <a:p>
          <a:endParaRPr lang="ru-RU"/>
        </a:p>
      </dgm:t>
    </dgm:pt>
    <dgm:pt modelId="{33E17202-1EA4-40B1-AFBC-53E3BDACCB99}">
      <dgm:prSet phldrT="[Текст]"/>
      <dgm:spPr/>
      <dgm:t>
        <a:bodyPr/>
        <a:lstStyle/>
        <a:p>
          <a:r>
            <a:rPr lang="ru-RU" b="1" dirty="0" smtClean="0">
              <a:latin typeface="Constantia" pitchFamily="18" charset="0"/>
            </a:rPr>
            <a:t>Эффективная система организации коррекционной работы логопеда в школе, опирающаяся на знание законов познавательной деятельности.</a:t>
          </a:r>
          <a:endParaRPr lang="ru-RU" b="1" dirty="0">
            <a:latin typeface="Constantia" pitchFamily="18" charset="0"/>
          </a:endParaRPr>
        </a:p>
      </dgm:t>
    </dgm:pt>
    <dgm:pt modelId="{EE406D67-7876-4F3D-9BEE-D7A012866C20}" type="parTrans" cxnId="{3DD7A730-DD50-49AD-962E-647E5615EB37}">
      <dgm:prSet/>
      <dgm:spPr/>
      <dgm:t>
        <a:bodyPr/>
        <a:lstStyle/>
        <a:p>
          <a:endParaRPr lang="ru-RU"/>
        </a:p>
      </dgm:t>
    </dgm:pt>
    <dgm:pt modelId="{82FA22D7-221D-4C4E-88D3-EE75B83311BE}" type="sibTrans" cxnId="{3DD7A730-DD50-49AD-962E-647E5615EB37}">
      <dgm:prSet/>
      <dgm:spPr/>
      <dgm:t>
        <a:bodyPr/>
        <a:lstStyle/>
        <a:p>
          <a:endParaRPr lang="ru-RU"/>
        </a:p>
      </dgm:t>
    </dgm:pt>
    <dgm:pt modelId="{0DD85B33-8A91-4A7B-9AB3-274DC71EBD72}">
      <dgm:prSet phldrT="[Текст]"/>
      <dgm:spPr/>
      <dgm:t>
        <a:bodyPr/>
        <a:lstStyle/>
        <a:p>
          <a:r>
            <a:rPr lang="ru-RU" b="1" dirty="0" smtClean="0">
              <a:latin typeface="Constantia" pitchFamily="18" charset="0"/>
            </a:rPr>
            <a:t>Развитие и совершенствование психологических предпосылок к обучению.</a:t>
          </a:r>
          <a:endParaRPr lang="ru-RU" b="1" dirty="0">
            <a:latin typeface="Constantia" pitchFamily="18" charset="0"/>
          </a:endParaRPr>
        </a:p>
      </dgm:t>
    </dgm:pt>
    <dgm:pt modelId="{794BCF37-575A-4CD9-9BAA-8D73AACD18BB}" type="parTrans" cxnId="{9875FA8E-7EC7-4C6A-90B5-8018E321103A}">
      <dgm:prSet/>
      <dgm:spPr/>
      <dgm:t>
        <a:bodyPr/>
        <a:lstStyle/>
        <a:p>
          <a:endParaRPr lang="ru-RU"/>
        </a:p>
      </dgm:t>
    </dgm:pt>
    <dgm:pt modelId="{04DB991B-BFAF-44BE-B89E-79DEE3DA61D8}" type="sibTrans" cxnId="{9875FA8E-7EC7-4C6A-90B5-8018E321103A}">
      <dgm:prSet/>
      <dgm:spPr/>
      <dgm:t>
        <a:bodyPr/>
        <a:lstStyle/>
        <a:p>
          <a:endParaRPr lang="ru-RU"/>
        </a:p>
      </dgm:t>
    </dgm:pt>
    <dgm:pt modelId="{69A68AE9-14DF-4C32-936D-E695EAB4BF1B}">
      <dgm:prSet phldrT="[Текст]"/>
      <dgm:spPr/>
      <dgm:t>
        <a:bodyPr/>
        <a:lstStyle/>
        <a:p>
          <a:r>
            <a:rPr lang="ru-RU" b="1" dirty="0" smtClean="0">
              <a:latin typeface="Constantia" pitchFamily="18" charset="0"/>
            </a:rPr>
            <a:t> Формирование предпосылок к полноценному усвоению общеобразовательной программы по русскому языку и литературе.</a:t>
          </a:r>
          <a:endParaRPr lang="ru-RU" b="1" dirty="0">
            <a:latin typeface="Constantia" pitchFamily="18" charset="0"/>
          </a:endParaRPr>
        </a:p>
      </dgm:t>
    </dgm:pt>
    <dgm:pt modelId="{2DFAF3A5-0AF6-4584-9EAA-1B1603F748A4}" type="parTrans" cxnId="{593E400E-4337-4625-BDC8-454D437F5E2C}">
      <dgm:prSet/>
      <dgm:spPr/>
      <dgm:t>
        <a:bodyPr/>
        <a:lstStyle/>
        <a:p>
          <a:endParaRPr lang="ru-RU"/>
        </a:p>
      </dgm:t>
    </dgm:pt>
    <dgm:pt modelId="{E31527EF-0602-461C-9438-64C95F189214}" type="sibTrans" cxnId="{593E400E-4337-4625-BDC8-454D437F5E2C}">
      <dgm:prSet/>
      <dgm:spPr/>
      <dgm:t>
        <a:bodyPr/>
        <a:lstStyle/>
        <a:p>
          <a:endParaRPr lang="ru-RU"/>
        </a:p>
      </dgm:t>
    </dgm:pt>
    <dgm:pt modelId="{AD92CE0D-B264-40DE-8A47-6184ADE78CE3}" type="pres">
      <dgm:prSet presAssocID="{3890B409-1C85-4CAC-8E80-DBB7B382EDE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AE4391-C1BB-4270-A7BD-76A03116D069}" type="pres">
      <dgm:prSet presAssocID="{F18E4C0D-D477-4540-B722-68578A34A067}" presName="circle1" presStyleLbl="node1" presStyleIdx="0" presStyleCnt="3" custLinFactNeighborX="0" custLinFactNeighborY="-595"/>
      <dgm:spPr/>
    </dgm:pt>
    <dgm:pt modelId="{BCCF9CB7-80F0-46E7-8E30-506E82F5FB59}" type="pres">
      <dgm:prSet presAssocID="{F18E4C0D-D477-4540-B722-68578A34A067}" presName="space" presStyleCnt="0"/>
      <dgm:spPr/>
    </dgm:pt>
    <dgm:pt modelId="{D143A4FD-85C2-44F6-91C0-BC041C1A9805}" type="pres">
      <dgm:prSet presAssocID="{F18E4C0D-D477-4540-B722-68578A34A067}" presName="rect1" presStyleLbl="alignAcc1" presStyleIdx="0" presStyleCnt="3"/>
      <dgm:spPr/>
      <dgm:t>
        <a:bodyPr/>
        <a:lstStyle/>
        <a:p>
          <a:endParaRPr lang="ru-RU"/>
        </a:p>
      </dgm:t>
    </dgm:pt>
    <dgm:pt modelId="{48A95813-591C-48EF-8B1D-99C3B7CFDE9E}" type="pres">
      <dgm:prSet presAssocID="{53E4C6E8-FDAC-40BB-97D4-46DFFB9816E6}" presName="vertSpace2" presStyleLbl="node1" presStyleIdx="0" presStyleCnt="3"/>
      <dgm:spPr/>
    </dgm:pt>
    <dgm:pt modelId="{9A109CC5-DDAF-44A0-BBF8-A31F98F55893}" type="pres">
      <dgm:prSet presAssocID="{53E4C6E8-FDAC-40BB-97D4-46DFFB9816E6}" presName="circle2" presStyleLbl="node1" presStyleIdx="1" presStyleCnt="3"/>
      <dgm:spPr/>
    </dgm:pt>
    <dgm:pt modelId="{91929226-D3BE-49B7-8D4D-A5E793295554}" type="pres">
      <dgm:prSet presAssocID="{53E4C6E8-FDAC-40BB-97D4-46DFFB9816E6}" presName="rect2" presStyleLbl="alignAcc1" presStyleIdx="1" presStyleCnt="3"/>
      <dgm:spPr/>
      <dgm:t>
        <a:bodyPr/>
        <a:lstStyle/>
        <a:p>
          <a:endParaRPr lang="ru-RU"/>
        </a:p>
      </dgm:t>
    </dgm:pt>
    <dgm:pt modelId="{A509D99D-532F-4A9E-9623-D10F080C182C}" type="pres">
      <dgm:prSet presAssocID="{BB5C05A5-A882-4EE8-A848-1075BD605FB4}" presName="vertSpace3" presStyleLbl="node1" presStyleIdx="1" presStyleCnt="3"/>
      <dgm:spPr/>
    </dgm:pt>
    <dgm:pt modelId="{EDC37FD9-BDBC-4851-A7FF-8E2034D6BB93}" type="pres">
      <dgm:prSet presAssocID="{BB5C05A5-A882-4EE8-A848-1075BD605FB4}" presName="circle3" presStyleLbl="node1" presStyleIdx="2" presStyleCnt="3"/>
      <dgm:spPr/>
    </dgm:pt>
    <dgm:pt modelId="{F25D1C99-0E2A-4029-8AB6-2B4387ED0AD1}" type="pres">
      <dgm:prSet presAssocID="{BB5C05A5-A882-4EE8-A848-1075BD605FB4}" presName="rect3" presStyleLbl="alignAcc1" presStyleIdx="2" presStyleCnt="3"/>
      <dgm:spPr/>
      <dgm:t>
        <a:bodyPr/>
        <a:lstStyle/>
        <a:p>
          <a:endParaRPr lang="ru-RU"/>
        </a:p>
      </dgm:t>
    </dgm:pt>
    <dgm:pt modelId="{1136ECF3-5A03-4812-8EDD-093B4620F16C}" type="pres">
      <dgm:prSet presAssocID="{F18E4C0D-D477-4540-B722-68578A34A067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821D3-A585-4790-91D4-28947D8A80F9}" type="pres">
      <dgm:prSet presAssocID="{F18E4C0D-D477-4540-B722-68578A34A067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CF9F88-9D40-4C3C-BC6D-F24F38746B70}" type="pres">
      <dgm:prSet presAssocID="{53E4C6E8-FDAC-40BB-97D4-46DFFB9816E6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4DC51A-ED44-4D81-82B1-BE48F3235D83}" type="pres">
      <dgm:prSet presAssocID="{53E4C6E8-FDAC-40BB-97D4-46DFFB9816E6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33442-A9B5-46C3-A69C-F4FE45975306}" type="pres">
      <dgm:prSet presAssocID="{BB5C05A5-A882-4EE8-A848-1075BD605FB4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F7567-E6CE-4E65-AF99-B164E749F2C6}" type="pres">
      <dgm:prSet presAssocID="{BB5C05A5-A882-4EE8-A848-1075BD605FB4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D7A730-DD50-49AD-962E-647E5615EB37}" srcId="{BB5C05A5-A882-4EE8-A848-1075BD605FB4}" destId="{33E17202-1EA4-40B1-AFBC-53E3BDACCB99}" srcOrd="0" destOrd="0" parTransId="{EE406D67-7876-4F3D-9BEE-D7A012866C20}" sibTransId="{82FA22D7-221D-4C4E-88D3-EE75B83311BE}"/>
    <dgm:cxn modelId="{F3AF677E-3FFC-4071-A180-7C0DC45A003E}" srcId="{F18E4C0D-D477-4540-B722-68578A34A067}" destId="{30A265D5-A0DF-456B-B82E-24C666FD5C45}" srcOrd="0" destOrd="0" parTransId="{0019DCEC-43FB-4549-B551-F97C284D8B9A}" sibTransId="{FB5033E8-0704-42FC-AC7B-A494F94421A9}"/>
    <dgm:cxn modelId="{80326DEB-08A9-4419-810E-75D72AE820B1}" type="presOf" srcId="{0DD85B33-8A91-4A7B-9AB3-274DC71EBD72}" destId="{370821D3-A585-4790-91D4-28947D8A80F9}" srcOrd="0" destOrd="1" presId="urn:microsoft.com/office/officeart/2005/8/layout/target3"/>
    <dgm:cxn modelId="{9875FA8E-7EC7-4C6A-90B5-8018E321103A}" srcId="{F18E4C0D-D477-4540-B722-68578A34A067}" destId="{0DD85B33-8A91-4A7B-9AB3-274DC71EBD72}" srcOrd="1" destOrd="0" parTransId="{794BCF37-575A-4CD9-9BAA-8D73AACD18BB}" sibTransId="{04DB991B-BFAF-44BE-B89E-79DEE3DA61D8}"/>
    <dgm:cxn modelId="{806F61B8-9E44-49D1-AFCF-52AEBD7DFADC}" srcId="{3890B409-1C85-4CAC-8E80-DBB7B382EDE0}" destId="{53E4C6E8-FDAC-40BB-97D4-46DFFB9816E6}" srcOrd="1" destOrd="0" parTransId="{B4F4B74E-D409-475D-81C9-01641A2FDEA8}" sibTransId="{295262B4-E408-405F-B11F-83AB6716A4D7}"/>
    <dgm:cxn modelId="{B5271768-BEEA-45F3-AE07-5A7751A9E48C}" srcId="{3890B409-1C85-4CAC-8E80-DBB7B382EDE0}" destId="{BB5C05A5-A882-4EE8-A848-1075BD605FB4}" srcOrd="2" destOrd="0" parTransId="{D92625AF-6793-4E27-B06A-C382B23E8543}" sibTransId="{FFC83967-5F9D-408E-A034-A440326EBA94}"/>
    <dgm:cxn modelId="{CE7395FE-924B-40F3-8461-EC6F04C4548E}" type="presOf" srcId="{22D6D629-3C8D-49A1-A64B-254539630016}" destId="{424DC51A-ED44-4D81-82B1-BE48F3235D83}" srcOrd="0" destOrd="0" presId="urn:microsoft.com/office/officeart/2005/8/layout/target3"/>
    <dgm:cxn modelId="{ADADD7EF-FD96-45AC-A354-3E6FDD31A538}" type="presOf" srcId="{69A68AE9-14DF-4C32-936D-E695EAB4BF1B}" destId="{424DC51A-ED44-4D81-82B1-BE48F3235D83}" srcOrd="0" destOrd="1" presId="urn:microsoft.com/office/officeart/2005/8/layout/target3"/>
    <dgm:cxn modelId="{A27452F5-4A7D-4C8A-AE0F-953AE7C9DE71}" srcId="{3890B409-1C85-4CAC-8E80-DBB7B382EDE0}" destId="{F18E4C0D-D477-4540-B722-68578A34A067}" srcOrd="0" destOrd="0" parTransId="{C9F508F8-D17F-462B-B448-A21C9F220DBD}" sibTransId="{1D8AE972-39E1-481B-877D-692A734BEC4E}"/>
    <dgm:cxn modelId="{593E400E-4337-4625-BDC8-454D437F5E2C}" srcId="{53E4C6E8-FDAC-40BB-97D4-46DFFB9816E6}" destId="{69A68AE9-14DF-4C32-936D-E695EAB4BF1B}" srcOrd="1" destOrd="0" parTransId="{2DFAF3A5-0AF6-4584-9EAA-1B1603F748A4}" sibTransId="{E31527EF-0602-461C-9438-64C95F189214}"/>
    <dgm:cxn modelId="{0D5685B5-E17A-449E-904F-636B8801D930}" srcId="{53E4C6E8-FDAC-40BB-97D4-46DFFB9816E6}" destId="{22D6D629-3C8D-49A1-A64B-254539630016}" srcOrd="0" destOrd="0" parTransId="{55775433-C8B2-4071-81A2-241BB476EC30}" sibTransId="{B65B3FEA-ED63-456F-A860-4333A6BC8D7A}"/>
    <dgm:cxn modelId="{498364C8-EDBE-43E3-AB61-D9EFE5483FC8}" type="presOf" srcId="{53E4C6E8-FDAC-40BB-97D4-46DFFB9816E6}" destId="{91929226-D3BE-49B7-8D4D-A5E793295554}" srcOrd="0" destOrd="0" presId="urn:microsoft.com/office/officeart/2005/8/layout/target3"/>
    <dgm:cxn modelId="{AF812049-9F56-4B3B-9419-C099F425141A}" type="presOf" srcId="{30A265D5-A0DF-456B-B82E-24C666FD5C45}" destId="{370821D3-A585-4790-91D4-28947D8A80F9}" srcOrd="0" destOrd="0" presId="urn:microsoft.com/office/officeart/2005/8/layout/target3"/>
    <dgm:cxn modelId="{1750421B-2795-40F7-8E14-B09F926402C4}" type="presOf" srcId="{BB5C05A5-A882-4EE8-A848-1075BD605FB4}" destId="{F25D1C99-0E2A-4029-8AB6-2B4387ED0AD1}" srcOrd="0" destOrd="0" presId="urn:microsoft.com/office/officeart/2005/8/layout/target3"/>
    <dgm:cxn modelId="{D0CB1D7D-0A61-469B-894F-D3BB8DCC7B84}" type="presOf" srcId="{BB5C05A5-A882-4EE8-A848-1075BD605FB4}" destId="{C9433442-A9B5-46C3-A69C-F4FE45975306}" srcOrd="1" destOrd="0" presId="urn:microsoft.com/office/officeart/2005/8/layout/target3"/>
    <dgm:cxn modelId="{4E21DD97-896A-4AD8-A09D-0D0C1286FC0A}" type="presOf" srcId="{F18E4C0D-D477-4540-B722-68578A34A067}" destId="{1136ECF3-5A03-4812-8EDD-093B4620F16C}" srcOrd="1" destOrd="0" presId="urn:microsoft.com/office/officeart/2005/8/layout/target3"/>
    <dgm:cxn modelId="{28233742-A812-41BB-9F1A-5D5321E408D4}" type="presOf" srcId="{53E4C6E8-FDAC-40BB-97D4-46DFFB9816E6}" destId="{FACF9F88-9D40-4C3C-BC6D-F24F38746B70}" srcOrd="1" destOrd="0" presId="urn:microsoft.com/office/officeart/2005/8/layout/target3"/>
    <dgm:cxn modelId="{8250FA08-0A69-4545-A22B-352BB909F246}" type="presOf" srcId="{F18E4C0D-D477-4540-B722-68578A34A067}" destId="{D143A4FD-85C2-44F6-91C0-BC041C1A9805}" srcOrd="0" destOrd="0" presId="urn:microsoft.com/office/officeart/2005/8/layout/target3"/>
    <dgm:cxn modelId="{73A1214D-E46D-493B-977A-A0A83DA4E81A}" type="presOf" srcId="{3890B409-1C85-4CAC-8E80-DBB7B382EDE0}" destId="{AD92CE0D-B264-40DE-8A47-6184ADE78CE3}" srcOrd="0" destOrd="0" presId="urn:microsoft.com/office/officeart/2005/8/layout/target3"/>
    <dgm:cxn modelId="{BE2AD9ED-49F0-479C-A926-5D5980C861FC}" type="presOf" srcId="{33E17202-1EA4-40B1-AFBC-53E3BDACCB99}" destId="{DF0F7567-E6CE-4E65-AF99-B164E749F2C6}" srcOrd="0" destOrd="0" presId="urn:microsoft.com/office/officeart/2005/8/layout/target3"/>
    <dgm:cxn modelId="{77AC9707-9A2C-45E7-8076-5A4B78A094C6}" type="presParOf" srcId="{AD92CE0D-B264-40DE-8A47-6184ADE78CE3}" destId="{F2AE4391-C1BB-4270-A7BD-76A03116D069}" srcOrd="0" destOrd="0" presId="urn:microsoft.com/office/officeart/2005/8/layout/target3"/>
    <dgm:cxn modelId="{A34ECF5F-4DB3-4033-8D57-FDFA55788117}" type="presParOf" srcId="{AD92CE0D-B264-40DE-8A47-6184ADE78CE3}" destId="{BCCF9CB7-80F0-46E7-8E30-506E82F5FB59}" srcOrd="1" destOrd="0" presId="urn:microsoft.com/office/officeart/2005/8/layout/target3"/>
    <dgm:cxn modelId="{22071794-F676-40B1-9417-3326EA2B85CE}" type="presParOf" srcId="{AD92CE0D-B264-40DE-8A47-6184ADE78CE3}" destId="{D143A4FD-85C2-44F6-91C0-BC041C1A9805}" srcOrd="2" destOrd="0" presId="urn:microsoft.com/office/officeart/2005/8/layout/target3"/>
    <dgm:cxn modelId="{7A43FFB1-A851-4720-A906-14FF82159386}" type="presParOf" srcId="{AD92CE0D-B264-40DE-8A47-6184ADE78CE3}" destId="{48A95813-591C-48EF-8B1D-99C3B7CFDE9E}" srcOrd="3" destOrd="0" presId="urn:microsoft.com/office/officeart/2005/8/layout/target3"/>
    <dgm:cxn modelId="{8F1E0549-3C3F-4A1E-9A4D-CE13FEE1CB28}" type="presParOf" srcId="{AD92CE0D-B264-40DE-8A47-6184ADE78CE3}" destId="{9A109CC5-DDAF-44A0-BBF8-A31F98F55893}" srcOrd="4" destOrd="0" presId="urn:microsoft.com/office/officeart/2005/8/layout/target3"/>
    <dgm:cxn modelId="{FD1AAB72-A51C-45DA-8E5D-26678D8184E0}" type="presParOf" srcId="{AD92CE0D-B264-40DE-8A47-6184ADE78CE3}" destId="{91929226-D3BE-49B7-8D4D-A5E793295554}" srcOrd="5" destOrd="0" presId="urn:microsoft.com/office/officeart/2005/8/layout/target3"/>
    <dgm:cxn modelId="{49376145-1EA7-46CC-8F7E-9D8813CD7867}" type="presParOf" srcId="{AD92CE0D-B264-40DE-8A47-6184ADE78CE3}" destId="{A509D99D-532F-4A9E-9623-D10F080C182C}" srcOrd="6" destOrd="0" presId="urn:microsoft.com/office/officeart/2005/8/layout/target3"/>
    <dgm:cxn modelId="{186EBE71-3C46-4303-BAC0-09383F16C2A4}" type="presParOf" srcId="{AD92CE0D-B264-40DE-8A47-6184ADE78CE3}" destId="{EDC37FD9-BDBC-4851-A7FF-8E2034D6BB93}" srcOrd="7" destOrd="0" presId="urn:microsoft.com/office/officeart/2005/8/layout/target3"/>
    <dgm:cxn modelId="{82A49891-71F0-4CC0-BBFE-E754717F8AD1}" type="presParOf" srcId="{AD92CE0D-B264-40DE-8A47-6184ADE78CE3}" destId="{F25D1C99-0E2A-4029-8AB6-2B4387ED0AD1}" srcOrd="8" destOrd="0" presId="urn:microsoft.com/office/officeart/2005/8/layout/target3"/>
    <dgm:cxn modelId="{A6C150EF-F077-4D93-9F23-C29DA1736EEC}" type="presParOf" srcId="{AD92CE0D-B264-40DE-8A47-6184ADE78CE3}" destId="{1136ECF3-5A03-4812-8EDD-093B4620F16C}" srcOrd="9" destOrd="0" presId="urn:microsoft.com/office/officeart/2005/8/layout/target3"/>
    <dgm:cxn modelId="{E55CB653-41F7-41E4-848A-1DE018755C04}" type="presParOf" srcId="{AD92CE0D-B264-40DE-8A47-6184ADE78CE3}" destId="{370821D3-A585-4790-91D4-28947D8A80F9}" srcOrd="10" destOrd="0" presId="urn:microsoft.com/office/officeart/2005/8/layout/target3"/>
    <dgm:cxn modelId="{A9804B24-185F-440B-94E3-9BF04DDBE1B6}" type="presParOf" srcId="{AD92CE0D-B264-40DE-8A47-6184ADE78CE3}" destId="{FACF9F88-9D40-4C3C-BC6D-F24F38746B70}" srcOrd="11" destOrd="0" presId="urn:microsoft.com/office/officeart/2005/8/layout/target3"/>
    <dgm:cxn modelId="{E739196B-FBA4-4707-99F8-7C8C7B37B5FF}" type="presParOf" srcId="{AD92CE0D-B264-40DE-8A47-6184ADE78CE3}" destId="{424DC51A-ED44-4D81-82B1-BE48F3235D83}" srcOrd="12" destOrd="0" presId="urn:microsoft.com/office/officeart/2005/8/layout/target3"/>
    <dgm:cxn modelId="{7543A46E-68FB-49CE-9A46-DEC0D9C44A04}" type="presParOf" srcId="{AD92CE0D-B264-40DE-8A47-6184ADE78CE3}" destId="{C9433442-A9B5-46C3-A69C-F4FE45975306}" srcOrd="13" destOrd="0" presId="urn:microsoft.com/office/officeart/2005/8/layout/target3"/>
    <dgm:cxn modelId="{C15E172D-D9F7-4DD4-8658-196332F9E3BB}" type="presParOf" srcId="{AD92CE0D-B264-40DE-8A47-6184ADE78CE3}" destId="{DF0F7567-E6CE-4E65-AF99-B164E749F2C6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EF0F36-DE66-4FB3-A1DC-79C816F233EE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BC3A6EDB-5810-4268-9E27-786D5E2AA8C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Продолжить работу над повышением научно-теоретического уровня в области теории и методики преподавания  логопедии;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5ADA3D-DA4B-49D2-AA50-C34CF63A0728}" type="parTrans" cxnId="{504AC157-1825-45CE-9EA1-663F297B2378}">
      <dgm:prSet/>
      <dgm:spPr/>
      <dgm:t>
        <a:bodyPr/>
        <a:lstStyle/>
        <a:p>
          <a:endParaRPr lang="ru-RU"/>
        </a:p>
      </dgm:t>
    </dgm:pt>
    <dgm:pt modelId="{A0FBC1A6-6759-4999-B6B4-BEF8168BE7B5}" type="sibTrans" cxnId="{504AC157-1825-45CE-9EA1-663F297B2378}">
      <dgm:prSet/>
      <dgm:spPr/>
      <dgm:t>
        <a:bodyPr/>
        <a:lstStyle/>
        <a:p>
          <a:endParaRPr lang="ru-RU"/>
        </a:p>
      </dgm:t>
    </dgm:pt>
    <dgm:pt modelId="{5C3D604E-4BE3-4F07-8409-C26722148F29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Разработать и внедрить в практику образовательной деятельности рабочие программы по логопедии на основе стандартов нового поколения;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C8020F-CD5B-4650-B645-7154D2DF98E7}" type="parTrans" cxnId="{3A204866-787B-4FCE-94C4-0F988380536B}">
      <dgm:prSet/>
      <dgm:spPr/>
      <dgm:t>
        <a:bodyPr/>
        <a:lstStyle/>
        <a:p>
          <a:endParaRPr lang="ru-RU"/>
        </a:p>
      </dgm:t>
    </dgm:pt>
    <dgm:pt modelId="{10640FC2-EC07-4DAA-B4D9-4C6294E536E6}" type="sibTrans" cxnId="{3A204866-787B-4FCE-94C4-0F988380536B}">
      <dgm:prSet/>
      <dgm:spPr/>
      <dgm:t>
        <a:bodyPr/>
        <a:lstStyle/>
        <a:p>
          <a:endParaRPr lang="ru-RU"/>
        </a:p>
      </dgm:t>
    </dgm:pt>
    <dgm:pt modelId="{B5F2DC8F-C71F-4030-8463-63FD63EFFA86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Участвовать в профессиональных конкурсах и олимпиадах.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63BB66-2801-4CB7-AA59-2AF429185945}" type="parTrans" cxnId="{2BD27175-CCD5-4329-85E6-90E9F4EE9D05}">
      <dgm:prSet/>
      <dgm:spPr/>
      <dgm:t>
        <a:bodyPr/>
        <a:lstStyle/>
        <a:p>
          <a:endParaRPr lang="ru-RU"/>
        </a:p>
      </dgm:t>
    </dgm:pt>
    <dgm:pt modelId="{99F5B692-AE99-4737-9FD6-E101AC212A8F}" type="sibTrans" cxnId="{2BD27175-CCD5-4329-85E6-90E9F4EE9D05}">
      <dgm:prSet/>
      <dgm:spPr/>
      <dgm:t>
        <a:bodyPr/>
        <a:lstStyle/>
        <a:p>
          <a:endParaRPr lang="ru-RU"/>
        </a:p>
      </dgm:t>
    </dgm:pt>
    <dgm:pt modelId="{09045770-0D11-4D64-8F3C-B6DC379D2F27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Разработать методические рекомендации, дидактические материалы в рамках реализуемых программ; 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65CB55-3839-41DF-BA8D-8E2E94ACD7F9}" type="parTrans" cxnId="{02ED360A-6B22-4D78-9D3C-C436760BDF9D}">
      <dgm:prSet/>
      <dgm:spPr/>
      <dgm:t>
        <a:bodyPr/>
        <a:lstStyle/>
        <a:p>
          <a:endParaRPr lang="ru-RU"/>
        </a:p>
      </dgm:t>
    </dgm:pt>
    <dgm:pt modelId="{97DED174-F890-4E47-8FE8-B008B230AA21}" type="sibTrans" cxnId="{02ED360A-6B22-4D78-9D3C-C436760BDF9D}">
      <dgm:prSet/>
      <dgm:spPr/>
      <dgm:t>
        <a:bodyPr/>
        <a:lstStyle/>
        <a:p>
          <a:endParaRPr lang="ru-RU"/>
        </a:p>
      </dgm:t>
    </dgm:pt>
    <dgm:pt modelId="{36248BEB-2346-4CCB-9412-079F1897C49F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Продолжить укреплять материальную базу логопедического кабинета;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FA0985-78A0-49F5-8B92-59505DCB7F17}" type="parTrans" cxnId="{C027BF61-AFC9-4672-8EAD-6DFDE8C86C57}">
      <dgm:prSet/>
      <dgm:spPr/>
      <dgm:t>
        <a:bodyPr/>
        <a:lstStyle/>
        <a:p>
          <a:endParaRPr lang="ru-RU"/>
        </a:p>
      </dgm:t>
    </dgm:pt>
    <dgm:pt modelId="{986C81B2-74F6-44AD-AC4D-DC01FACA1C87}" type="sibTrans" cxnId="{C027BF61-AFC9-4672-8EAD-6DFDE8C86C57}">
      <dgm:prSet/>
      <dgm:spPr/>
      <dgm:t>
        <a:bodyPr/>
        <a:lstStyle/>
        <a:p>
          <a:endParaRPr lang="ru-RU"/>
        </a:p>
      </dgm:t>
    </dgm:pt>
    <dgm:pt modelId="{F3B63FBA-CB45-48B7-BF05-791C134BC02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Продолжить работу по обобщению собственного опыта педагогической деятельности (статьи, рекомендации, доклады, методические объединения и т.д.);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02FD930-600C-485E-B7D8-C057B3266969}" type="parTrans" cxnId="{5AACFCB5-24F5-4646-96F3-A7CF011CDAAF}">
      <dgm:prSet/>
      <dgm:spPr/>
      <dgm:t>
        <a:bodyPr/>
        <a:lstStyle/>
        <a:p>
          <a:endParaRPr lang="ru-RU"/>
        </a:p>
      </dgm:t>
    </dgm:pt>
    <dgm:pt modelId="{E115DB8A-D864-4DE9-A22D-7254E9B046A6}" type="sibTrans" cxnId="{5AACFCB5-24F5-4646-96F3-A7CF011CDAAF}">
      <dgm:prSet/>
      <dgm:spPr/>
      <dgm:t>
        <a:bodyPr/>
        <a:lstStyle/>
        <a:p>
          <a:endParaRPr lang="ru-RU"/>
        </a:p>
      </dgm:t>
    </dgm:pt>
    <dgm:pt modelId="{C7F0A041-6DEF-4B7D-9A09-715CFF532330}" type="pres">
      <dgm:prSet presAssocID="{91EF0F36-DE66-4FB3-A1DC-79C816F233E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BF35D5-95FB-4207-AFC4-B946869A9A66}" type="pres">
      <dgm:prSet presAssocID="{BC3A6EDB-5810-4268-9E27-786D5E2AA8CB}" presName="parentLin" presStyleCnt="0"/>
      <dgm:spPr/>
    </dgm:pt>
    <dgm:pt modelId="{EC245C80-A61D-4075-8169-E9EC8114876D}" type="pres">
      <dgm:prSet presAssocID="{BC3A6EDB-5810-4268-9E27-786D5E2AA8CB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38E2697D-ADD5-44AD-AA88-2FD8FD36CD4D}" type="pres">
      <dgm:prSet presAssocID="{BC3A6EDB-5810-4268-9E27-786D5E2AA8CB}" presName="parentText" presStyleLbl="node1" presStyleIdx="0" presStyleCnt="6" custScaleX="1314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82D76A-6253-4F06-84ED-B50D8639643B}" type="pres">
      <dgm:prSet presAssocID="{BC3A6EDB-5810-4268-9E27-786D5E2AA8CB}" presName="negativeSpace" presStyleCnt="0"/>
      <dgm:spPr/>
    </dgm:pt>
    <dgm:pt modelId="{36F86606-83B4-4D6C-BBE3-9C0B1891914A}" type="pres">
      <dgm:prSet presAssocID="{BC3A6EDB-5810-4268-9E27-786D5E2AA8CB}" presName="childText" presStyleLbl="conFgAcc1" presStyleIdx="0" presStyleCnt="6">
        <dgm:presLayoutVars>
          <dgm:bulletEnabled val="1"/>
        </dgm:presLayoutVars>
      </dgm:prSet>
      <dgm:spPr/>
    </dgm:pt>
    <dgm:pt modelId="{CC0E09AE-FCB7-4D5D-8470-C388884D7D07}" type="pres">
      <dgm:prSet presAssocID="{A0FBC1A6-6759-4999-B6B4-BEF8168BE7B5}" presName="spaceBetweenRectangles" presStyleCnt="0"/>
      <dgm:spPr/>
    </dgm:pt>
    <dgm:pt modelId="{55E13900-3346-400F-A31A-61685560ED62}" type="pres">
      <dgm:prSet presAssocID="{5C3D604E-4BE3-4F07-8409-C26722148F29}" presName="parentLin" presStyleCnt="0"/>
      <dgm:spPr/>
    </dgm:pt>
    <dgm:pt modelId="{0B40AC42-ADDC-4D2C-B12A-612079A37C30}" type="pres">
      <dgm:prSet presAssocID="{5C3D604E-4BE3-4F07-8409-C26722148F29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192E7E11-FA7E-4EB5-A1BA-5AFCBBF589D5}" type="pres">
      <dgm:prSet presAssocID="{5C3D604E-4BE3-4F07-8409-C26722148F29}" presName="parentText" presStyleLbl="node1" presStyleIdx="1" presStyleCnt="6" custScaleX="129176" custScaleY="1202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C77962-AEE1-447F-865A-9706D740B325}" type="pres">
      <dgm:prSet presAssocID="{5C3D604E-4BE3-4F07-8409-C26722148F29}" presName="negativeSpace" presStyleCnt="0"/>
      <dgm:spPr/>
    </dgm:pt>
    <dgm:pt modelId="{5680CCAF-9E58-4371-8B09-81263DC57734}" type="pres">
      <dgm:prSet presAssocID="{5C3D604E-4BE3-4F07-8409-C26722148F29}" presName="childText" presStyleLbl="conFgAcc1" presStyleIdx="1" presStyleCnt="6">
        <dgm:presLayoutVars>
          <dgm:bulletEnabled val="1"/>
        </dgm:presLayoutVars>
      </dgm:prSet>
      <dgm:spPr/>
    </dgm:pt>
    <dgm:pt modelId="{908137B9-7C26-42DD-904E-A36CE84021CA}" type="pres">
      <dgm:prSet presAssocID="{10640FC2-EC07-4DAA-B4D9-4C6294E536E6}" presName="spaceBetweenRectangles" presStyleCnt="0"/>
      <dgm:spPr/>
    </dgm:pt>
    <dgm:pt modelId="{B9DCB7D6-CC5D-4F95-ADC6-66F6547CCEA0}" type="pres">
      <dgm:prSet presAssocID="{09045770-0D11-4D64-8F3C-B6DC379D2F27}" presName="parentLin" presStyleCnt="0"/>
      <dgm:spPr/>
    </dgm:pt>
    <dgm:pt modelId="{040EE509-A234-46FB-8EAC-D880F578564E}" type="pres">
      <dgm:prSet presAssocID="{09045770-0D11-4D64-8F3C-B6DC379D2F27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566992AA-6786-4058-9811-72143DD0C7A3}" type="pres">
      <dgm:prSet presAssocID="{09045770-0D11-4D64-8F3C-B6DC379D2F27}" presName="parentText" presStyleLbl="node1" presStyleIdx="2" presStyleCnt="6" custScaleX="123366" custScaleY="1397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301F33-A389-4805-896B-5F58BF32AFD0}" type="pres">
      <dgm:prSet presAssocID="{09045770-0D11-4D64-8F3C-B6DC379D2F27}" presName="negativeSpace" presStyleCnt="0"/>
      <dgm:spPr/>
    </dgm:pt>
    <dgm:pt modelId="{427ADCE6-BE73-4BA7-85E7-165D891F693A}" type="pres">
      <dgm:prSet presAssocID="{09045770-0D11-4D64-8F3C-B6DC379D2F27}" presName="childText" presStyleLbl="conFgAcc1" presStyleIdx="2" presStyleCnt="6">
        <dgm:presLayoutVars>
          <dgm:bulletEnabled val="1"/>
        </dgm:presLayoutVars>
      </dgm:prSet>
      <dgm:spPr/>
    </dgm:pt>
    <dgm:pt modelId="{6F62A9D4-9804-4E38-8E10-3EDB2BF9C650}" type="pres">
      <dgm:prSet presAssocID="{97DED174-F890-4E47-8FE8-B008B230AA21}" presName="spaceBetweenRectangles" presStyleCnt="0"/>
      <dgm:spPr/>
    </dgm:pt>
    <dgm:pt modelId="{E35173DD-EFFE-42C1-BCE4-9E73AC3A1D89}" type="pres">
      <dgm:prSet presAssocID="{36248BEB-2346-4CCB-9412-079F1897C49F}" presName="parentLin" presStyleCnt="0"/>
      <dgm:spPr/>
    </dgm:pt>
    <dgm:pt modelId="{32E3E433-33FF-4CD5-99E1-E3A9422C2579}" type="pres">
      <dgm:prSet presAssocID="{36248BEB-2346-4CCB-9412-079F1897C49F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2DAC3258-D39A-4F94-975F-6005EC4AD42B}" type="pres">
      <dgm:prSet presAssocID="{36248BEB-2346-4CCB-9412-079F1897C49F}" presName="parentText" presStyleLbl="node1" presStyleIdx="3" presStyleCnt="6" custScaleX="118692" custScaleY="132014" custLinFactNeighborX="12150" custLinFactNeighborY="23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EC945A-EBE0-4CAB-AC53-DEDB1CE3DDF0}" type="pres">
      <dgm:prSet presAssocID="{36248BEB-2346-4CCB-9412-079F1897C49F}" presName="negativeSpace" presStyleCnt="0"/>
      <dgm:spPr/>
    </dgm:pt>
    <dgm:pt modelId="{56F0954E-ABEB-4B8E-B7EE-1BD3F01C2FF0}" type="pres">
      <dgm:prSet presAssocID="{36248BEB-2346-4CCB-9412-079F1897C49F}" presName="childText" presStyleLbl="conFgAcc1" presStyleIdx="3" presStyleCnt="6">
        <dgm:presLayoutVars>
          <dgm:bulletEnabled val="1"/>
        </dgm:presLayoutVars>
      </dgm:prSet>
      <dgm:spPr/>
    </dgm:pt>
    <dgm:pt modelId="{A397AFAD-8ED8-4F41-A86E-9D242FB828D3}" type="pres">
      <dgm:prSet presAssocID="{986C81B2-74F6-44AD-AC4D-DC01FACA1C87}" presName="spaceBetweenRectangles" presStyleCnt="0"/>
      <dgm:spPr/>
    </dgm:pt>
    <dgm:pt modelId="{5EBCD227-9FC5-4C65-89FA-44508D8572A7}" type="pres">
      <dgm:prSet presAssocID="{F3B63FBA-CB45-48B7-BF05-791C134BC023}" presName="parentLin" presStyleCnt="0"/>
      <dgm:spPr/>
    </dgm:pt>
    <dgm:pt modelId="{CA4A5EB7-6C08-4FCB-93AA-E39FF906E59F}" type="pres">
      <dgm:prSet presAssocID="{F3B63FBA-CB45-48B7-BF05-791C134BC023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FC20D56E-7D5E-49A4-BE29-2F524EB69B5B}" type="pres">
      <dgm:prSet presAssocID="{F3B63FBA-CB45-48B7-BF05-791C134BC023}" presName="parentText" presStyleLbl="node1" presStyleIdx="4" presStyleCnt="6" custScaleX="116022" custScaleY="115019" custLinFactNeighborX="-160" custLinFactNeighborY="-4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07695E-D75E-401A-951A-98179C35D17C}" type="pres">
      <dgm:prSet presAssocID="{F3B63FBA-CB45-48B7-BF05-791C134BC023}" presName="negativeSpace" presStyleCnt="0"/>
      <dgm:spPr/>
    </dgm:pt>
    <dgm:pt modelId="{67D0DF2F-3365-4DA2-9B17-38FED8BB87D0}" type="pres">
      <dgm:prSet presAssocID="{F3B63FBA-CB45-48B7-BF05-791C134BC023}" presName="childText" presStyleLbl="conFgAcc1" presStyleIdx="4" presStyleCnt="6">
        <dgm:presLayoutVars>
          <dgm:bulletEnabled val="1"/>
        </dgm:presLayoutVars>
      </dgm:prSet>
      <dgm:spPr/>
    </dgm:pt>
    <dgm:pt modelId="{0DB74B0F-A941-4FE1-B082-AFA64F1374C6}" type="pres">
      <dgm:prSet presAssocID="{E115DB8A-D864-4DE9-A22D-7254E9B046A6}" presName="spaceBetweenRectangles" presStyleCnt="0"/>
      <dgm:spPr/>
    </dgm:pt>
    <dgm:pt modelId="{47BE35FB-4559-47B3-AF8F-5037AF6FD33D}" type="pres">
      <dgm:prSet presAssocID="{B5F2DC8F-C71F-4030-8463-63FD63EFFA86}" presName="parentLin" presStyleCnt="0"/>
      <dgm:spPr/>
    </dgm:pt>
    <dgm:pt modelId="{54FBBF17-EF54-4788-A14C-A1964FA4C6EE}" type="pres">
      <dgm:prSet presAssocID="{B5F2DC8F-C71F-4030-8463-63FD63EFFA86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2093CC00-527F-4707-A631-2F09A0FCC57E}" type="pres">
      <dgm:prSet presAssocID="{B5F2DC8F-C71F-4030-8463-63FD63EFFA86}" presName="parentText" presStyleLbl="node1" presStyleIdx="5" presStyleCnt="6" custScaleX="107343" custScaleY="1601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47D81-7E9A-46B6-B260-93F951FBB2F4}" type="pres">
      <dgm:prSet presAssocID="{B5F2DC8F-C71F-4030-8463-63FD63EFFA86}" presName="negativeSpace" presStyleCnt="0"/>
      <dgm:spPr/>
    </dgm:pt>
    <dgm:pt modelId="{0E10BF6A-EE69-4149-99D8-1F0F965D4F4A}" type="pres">
      <dgm:prSet presAssocID="{B5F2DC8F-C71F-4030-8463-63FD63EFFA8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08625779-5B10-4B0C-AE18-3A76F1799EBD}" type="presOf" srcId="{36248BEB-2346-4CCB-9412-079F1897C49F}" destId="{32E3E433-33FF-4CD5-99E1-E3A9422C2579}" srcOrd="0" destOrd="0" presId="urn:microsoft.com/office/officeart/2005/8/layout/list1"/>
    <dgm:cxn modelId="{2BD27175-CCD5-4329-85E6-90E9F4EE9D05}" srcId="{91EF0F36-DE66-4FB3-A1DC-79C816F233EE}" destId="{B5F2DC8F-C71F-4030-8463-63FD63EFFA86}" srcOrd="5" destOrd="0" parTransId="{7563BB66-2801-4CB7-AA59-2AF429185945}" sibTransId="{99F5B692-AE99-4737-9FD6-E101AC212A8F}"/>
    <dgm:cxn modelId="{5AFB69F3-46E6-448B-9225-30CF4A3052B1}" type="presOf" srcId="{09045770-0D11-4D64-8F3C-B6DC379D2F27}" destId="{040EE509-A234-46FB-8EAC-D880F578564E}" srcOrd="0" destOrd="0" presId="urn:microsoft.com/office/officeart/2005/8/layout/list1"/>
    <dgm:cxn modelId="{F06CB08D-22C7-4D57-BE63-F725C18ABEFA}" type="presOf" srcId="{BC3A6EDB-5810-4268-9E27-786D5E2AA8CB}" destId="{EC245C80-A61D-4075-8169-E9EC8114876D}" srcOrd="0" destOrd="0" presId="urn:microsoft.com/office/officeart/2005/8/layout/list1"/>
    <dgm:cxn modelId="{77052C0D-7F6D-4CB9-9CBE-EFB4CEE97273}" type="presOf" srcId="{BC3A6EDB-5810-4268-9E27-786D5E2AA8CB}" destId="{38E2697D-ADD5-44AD-AA88-2FD8FD36CD4D}" srcOrd="1" destOrd="0" presId="urn:microsoft.com/office/officeart/2005/8/layout/list1"/>
    <dgm:cxn modelId="{6A0070CE-6738-4A53-A41B-33D41654D956}" type="presOf" srcId="{F3B63FBA-CB45-48B7-BF05-791C134BC023}" destId="{CA4A5EB7-6C08-4FCB-93AA-E39FF906E59F}" srcOrd="0" destOrd="0" presId="urn:microsoft.com/office/officeart/2005/8/layout/list1"/>
    <dgm:cxn modelId="{672C7E93-8FD3-43D9-BA44-9CC6605CC58B}" type="presOf" srcId="{B5F2DC8F-C71F-4030-8463-63FD63EFFA86}" destId="{54FBBF17-EF54-4788-A14C-A1964FA4C6EE}" srcOrd="0" destOrd="0" presId="urn:microsoft.com/office/officeart/2005/8/layout/list1"/>
    <dgm:cxn modelId="{02ED360A-6B22-4D78-9D3C-C436760BDF9D}" srcId="{91EF0F36-DE66-4FB3-A1DC-79C816F233EE}" destId="{09045770-0D11-4D64-8F3C-B6DC379D2F27}" srcOrd="2" destOrd="0" parTransId="{CF65CB55-3839-41DF-BA8D-8E2E94ACD7F9}" sibTransId="{97DED174-F890-4E47-8FE8-B008B230AA21}"/>
    <dgm:cxn modelId="{C027BF61-AFC9-4672-8EAD-6DFDE8C86C57}" srcId="{91EF0F36-DE66-4FB3-A1DC-79C816F233EE}" destId="{36248BEB-2346-4CCB-9412-079F1897C49F}" srcOrd="3" destOrd="0" parTransId="{3CFA0985-78A0-49F5-8B92-59505DCB7F17}" sibTransId="{986C81B2-74F6-44AD-AC4D-DC01FACA1C87}"/>
    <dgm:cxn modelId="{5EDD5C79-B8A9-4309-9B70-23E18ABB5F7B}" type="presOf" srcId="{91EF0F36-DE66-4FB3-A1DC-79C816F233EE}" destId="{C7F0A041-6DEF-4B7D-9A09-715CFF532330}" srcOrd="0" destOrd="0" presId="urn:microsoft.com/office/officeart/2005/8/layout/list1"/>
    <dgm:cxn modelId="{504AC157-1825-45CE-9EA1-663F297B2378}" srcId="{91EF0F36-DE66-4FB3-A1DC-79C816F233EE}" destId="{BC3A6EDB-5810-4268-9E27-786D5E2AA8CB}" srcOrd="0" destOrd="0" parTransId="{2F5ADA3D-DA4B-49D2-AA50-C34CF63A0728}" sibTransId="{A0FBC1A6-6759-4999-B6B4-BEF8168BE7B5}"/>
    <dgm:cxn modelId="{F81BB7D8-A1BA-486A-AC7D-ACDB5A25B29B}" type="presOf" srcId="{5C3D604E-4BE3-4F07-8409-C26722148F29}" destId="{192E7E11-FA7E-4EB5-A1BA-5AFCBBF589D5}" srcOrd="1" destOrd="0" presId="urn:microsoft.com/office/officeart/2005/8/layout/list1"/>
    <dgm:cxn modelId="{A15F129B-FC88-405C-A37B-FFCFA5DA6ABE}" type="presOf" srcId="{B5F2DC8F-C71F-4030-8463-63FD63EFFA86}" destId="{2093CC00-527F-4707-A631-2F09A0FCC57E}" srcOrd="1" destOrd="0" presId="urn:microsoft.com/office/officeart/2005/8/layout/list1"/>
    <dgm:cxn modelId="{C37D30D5-1DC5-4A2D-A8F5-2D5CE820F694}" type="presOf" srcId="{09045770-0D11-4D64-8F3C-B6DC379D2F27}" destId="{566992AA-6786-4058-9811-72143DD0C7A3}" srcOrd="1" destOrd="0" presId="urn:microsoft.com/office/officeart/2005/8/layout/list1"/>
    <dgm:cxn modelId="{90E45ACE-3E3A-4214-AB5B-50A96FBF84D6}" type="presOf" srcId="{36248BEB-2346-4CCB-9412-079F1897C49F}" destId="{2DAC3258-D39A-4F94-975F-6005EC4AD42B}" srcOrd="1" destOrd="0" presId="urn:microsoft.com/office/officeart/2005/8/layout/list1"/>
    <dgm:cxn modelId="{1C169603-656D-4286-9669-E7ED0F391282}" type="presOf" srcId="{5C3D604E-4BE3-4F07-8409-C26722148F29}" destId="{0B40AC42-ADDC-4D2C-B12A-612079A37C30}" srcOrd="0" destOrd="0" presId="urn:microsoft.com/office/officeart/2005/8/layout/list1"/>
    <dgm:cxn modelId="{3A204866-787B-4FCE-94C4-0F988380536B}" srcId="{91EF0F36-DE66-4FB3-A1DC-79C816F233EE}" destId="{5C3D604E-4BE3-4F07-8409-C26722148F29}" srcOrd="1" destOrd="0" parTransId="{27C8020F-CD5B-4650-B645-7154D2DF98E7}" sibTransId="{10640FC2-EC07-4DAA-B4D9-4C6294E536E6}"/>
    <dgm:cxn modelId="{FA0FB020-C856-47F7-8B18-C3B8521AD9F3}" type="presOf" srcId="{F3B63FBA-CB45-48B7-BF05-791C134BC023}" destId="{FC20D56E-7D5E-49A4-BE29-2F524EB69B5B}" srcOrd="1" destOrd="0" presId="urn:microsoft.com/office/officeart/2005/8/layout/list1"/>
    <dgm:cxn modelId="{5AACFCB5-24F5-4646-96F3-A7CF011CDAAF}" srcId="{91EF0F36-DE66-4FB3-A1DC-79C816F233EE}" destId="{F3B63FBA-CB45-48B7-BF05-791C134BC023}" srcOrd="4" destOrd="0" parTransId="{102FD930-600C-485E-B7D8-C057B3266969}" sibTransId="{E115DB8A-D864-4DE9-A22D-7254E9B046A6}"/>
    <dgm:cxn modelId="{371A8E4D-D2E7-4196-B94E-92DB610F59A8}" type="presParOf" srcId="{C7F0A041-6DEF-4B7D-9A09-715CFF532330}" destId="{BDBF35D5-95FB-4207-AFC4-B946869A9A66}" srcOrd="0" destOrd="0" presId="urn:microsoft.com/office/officeart/2005/8/layout/list1"/>
    <dgm:cxn modelId="{862C1814-4298-4821-98DA-E16D0B9438AE}" type="presParOf" srcId="{BDBF35D5-95FB-4207-AFC4-B946869A9A66}" destId="{EC245C80-A61D-4075-8169-E9EC8114876D}" srcOrd="0" destOrd="0" presId="urn:microsoft.com/office/officeart/2005/8/layout/list1"/>
    <dgm:cxn modelId="{99CD0D3C-808A-43B9-9729-84A3881823DC}" type="presParOf" srcId="{BDBF35D5-95FB-4207-AFC4-B946869A9A66}" destId="{38E2697D-ADD5-44AD-AA88-2FD8FD36CD4D}" srcOrd="1" destOrd="0" presId="urn:microsoft.com/office/officeart/2005/8/layout/list1"/>
    <dgm:cxn modelId="{23443D2F-18D7-4069-97C1-60B573B03E05}" type="presParOf" srcId="{C7F0A041-6DEF-4B7D-9A09-715CFF532330}" destId="{8482D76A-6253-4F06-84ED-B50D8639643B}" srcOrd="1" destOrd="0" presId="urn:microsoft.com/office/officeart/2005/8/layout/list1"/>
    <dgm:cxn modelId="{5268F8C7-B497-4E1A-A642-28B0D61FD78B}" type="presParOf" srcId="{C7F0A041-6DEF-4B7D-9A09-715CFF532330}" destId="{36F86606-83B4-4D6C-BBE3-9C0B1891914A}" srcOrd="2" destOrd="0" presId="urn:microsoft.com/office/officeart/2005/8/layout/list1"/>
    <dgm:cxn modelId="{FD50F443-5AAC-4424-B60E-FCA3E0274142}" type="presParOf" srcId="{C7F0A041-6DEF-4B7D-9A09-715CFF532330}" destId="{CC0E09AE-FCB7-4D5D-8470-C388884D7D07}" srcOrd="3" destOrd="0" presId="urn:microsoft.com/office/officeart/2005/8/layout/list1"/>
    <dgm:cxn modelId="{934A4985-3F44-4EAF-BE39-4F6B643C4805}" type="presParOf" srcId="{C7F0A041-6DEF-4B7D-9A09-715CFF532330}" destId="{55E13900-3346-400F-A31A-61685560ED62}" srcOrd="4" destOrd="0" presId="urn:microsoft.com/office/officeart/2005/8/layout/list1"/>
    <dgm:cxn modelId="{D1FD087E-D834-48D0-BB9A-4756CC68022C}" type="presParOf" srcId="{55E13900-3346-400F-A31A-61685560ED62}" destId="{0B40AC42-ADDC-4D2C-B12A-612079A37C30}" srcOrd="0" destOrd="0" presId="urn:microsoft.com/office/officeart/2005/8/layout/list1"/>
    <dgm:cxn modelId="{73C4F035-B2F8-431A-937D-1942FC495981}" type="presParOf" srcId="{55E13900-3346-400F-A31A-61685560ED62}" destId="{192E7E11-FA7E-4EB5-A1BA-5AFCBBF589D5}" srcOrd="1" destOrd="0" presId="urn:microsoft.com/office/officeart/2005/8/layout/list1"/>
    <dgm:cxn modelId="{1A8A3409-2747-49D5-ACF7-A06E296BD7A5}" type="presParOf" srcId="{C7F0A041-6DEF-4B7D-9A09-715CFF532330}" destId="{05C77962-AEE1-447F-865A-9706D740B325}" srcOrd="5" destOrd="0" presId="urn:microsoft.com/office/officeart/2005/8/layout/list1"/>
    <dgm:cxn modelId="{AB91C98B-4AB1-4055-B11C-F29841298B07}" type="presParOf" srcId="{C7F0A041-6DEF-4B7D-9A09-715CFF532330}" destId="{5680CCAF-9E58-4371-8B09-81263DC57734}" srcOrd="6" destOrd="0" presId="urn:microsoft.com/office/officeart/2005/8/layout/list1"/>
    <dgm:cxn modelId="{3EAE0DDC-CEC0-4742-8DE9-C4E7A65E254F}" type="presParOf" srcId="{C7F0A041-6DEF-4B7D-9A09-715CFF532330}" destId="{908137B9-7C26-42DD-904E-A36CE84021CA}" srcOrd="7" destOrd="0" presId="urn:microsoft.com/office/officeart/2005/8/layout/list1"/>
    <dgm:cxn modelId="{4844BBD2-4B05-4108-96C4-6EDAF2E85C61}" type="presParOf" srcId="{C7F0A041-6DEF-4B7D-9A09-715CFF532330}" destId="{B9DCB7D6-CC5D-4F95-ADC6-66F6547CCEA0}" srcOrd="8" destOrd="0" presId="urn:microsoft.com/office/officeart/2005/8/layout/list1"/>
    <dgm:cxn modelId="{B09DE64F-2BAC-4AD1-B545-757A297F546E}" type="presParOf" srcId="{B9DCB7D6-CC5D-4F95-ADC6-66F6547CCEA0}" destId="{040EE509-A234-46FB-8EAC-D880F578564E}" srcOrd="0" destOrd="0" presId="urn:microsoft.com/office/officeart/2005/8/layout/list1"/>
    <dgm:cxn modelId="{F458AB57-AEB7-4B3A-9522-005566CBE3AA}" type="presParOf" srcId="{B9DCB7D6-CC5D-4F95-ADC6-66F6547CCEA0}" destId="{566992AA-6786-4058-9811-72143DD0C7A3}" srcOrd="1" destOrd="0" presId="urn:microsoft.com/office/officeart/2005/8/layout/list1"/>
    <dgm:cxn modelId="{94F34B1B-1C71-40D3-A0BF-C52F336F718D}" type="presParOf" srcId="{C7F0A041-6DEF-4B7D-9A09-715CFF532330}" destId="{C2301F33-A389-4805-896B-5F58BF32AFD0}" srcOrd="9" destOrd="0" presId="urn:microsoft.com/office/officeart/2005/8/layout/list1"/>
    <dgm:cxn modelId="{E8C880B1-6B7B-42CD-AD2B-947AD5C86241}" type="presParOf" srcId="{C7F0A041-6DEF-4B7D-9A09-715CFF532330}" destId="{427ADCE6-BE73-4BA7-85E7-165D891F693A}" srcOrd="10" destOrd="0" presId="urn:microsoft.com/office/officeart/2005/8/layout/list1"/>
    <dgm:cxn modelId="{BA62218F-5351-4516-A54C-49D4FAC55244}" type="presParOf" srcId="{C7F0A041-6DEF-4B7D-9A09-715CFF532330}" destId="{6F62A9D4-9804-4E38-8E10-3EDB2BF9C650}" srcOrd="11" destOrd="0" presId="urn:microsoft.com/office/officeart/2005/8/layout/list1"/>
    <dgm:cxn modelId="{BEF61DB8-DAF9-40E6-8896-EF85D16F6E66}" type="presParOf" srcId="{C7F0A041-6DEF-4B7D-9A09-715CFF532330}" destId="{E35173DD-EFFE-42C1-BCE4-9E73AC3A1D89}" srcOrd="12" destOrd="0" presId="urn:microsoft.com/office/officeart/2005/8/layout/list1"/>
    <dgm:cxn modelId="{DDAF58CD-8EAB-475B-B5D8-BE4680012D73}" type="presParOf" srcId="{E35173DD-EFFE-42C1-BCE4-9E73AC3A1D89}" destId="{32E3E433-33FF-4CD5-99E1-E3A9422C2579}" srcOrd="0" destOrd="0" presId="urn:microsoft.com/office/officeart/2005/8/layout/list1"/>
    <dgm:cxn modelId="{5ED5A15F-0870-4AF3-B88A-640BC719B5DD}" type="presParOf" srcId="{E35173DD-EFFE-42C1-BCE4-9E73AC3A1D89}" destId="{2DAC3258-D39A-4F94-975F-6005EC4AD42B}" srcOrd="1" destOrd="0" presId="urn:microsoft.com/office/officeart/2005/8/layout/list1"/>
    <dgm:cxn modelId="{62D1B918-52F0-42A4-9776-33AC67E2D4B3}" type="presParOf" srcId="{C7F0A041-6DEF-4B7D-9A09-715CFF532330}" destId="{57EC945A-EBE0-4CAB-AC53-DEDB1CE3DDF0}" srcOrd="13" destOrd="0" presId="urn:microsoft.com/office/officeart/2005/8/layout/list1"/>
    <dgm:cxn modelId="{2E79FD47-8E77-4753-AAD9-C5B212C2069A}" type="presParOf" srcId="{C7F0A041-6DEF-4B7D-9A09-715CFF532330}" destId="{56F0954E-ABEB-4B8E-B7EE-1BD3F01C2FF0}" srcOrd="14" destOrd="0" presId="urn:microsoft.com/office/officeart/2005/8/layout/list1"/>
    <dgm:cxn modelId="{ECF4636C-FF22-405F-A48F-F523EF347DC7}" type="presParOf" srcId="{C7F0A041-6DEF-4B7D-9A09-715CFF532330}" destId="{A397AFAD-8ED8-4F41-A86E-9D242FB828D3}" srcOrd="15" destOrd="0" presId="urn:microsoft.com/office/officeart/2005/8/layout/list1"/>
    <dgm:cxn modelId="{ECD66C51-7173-4B5E-A774-9BA5A6253E51}" type="presParOf" srcId="{C7F0A041-6DEF-4B7D-9A09-715CFF532330}" destId="{5EBCD227-9FC5-4C65-89FA-44508D8572A7}" srcOrd="16" destOrd="0" presId="urn:microsoft.com/office/officeart/2005/8/layout/list1"/>
    <dgm:cxn modelId="{6DDA602D-A3CA-4D29-91A2-0FA8E5C6D705}" type="presParOf" srcId="{5EBCD227-9FC5-4C65-89FA-44508D8572A7}" destId="{CA4A5EB7-6C08-4FCB-93AA-E39FF906E59F}" srcOrd="0" destOrd="0" presId="urn:microsoft.com/office/officeart/2005/8/layout/list1"/>
    <dgm:cxn modelId="{E7D4D49E-7690-42B5-B8A5-26076640FF61}" type="presParOf" srcId="{5EBCD227-9FC5-4C65-89FA-44508D8572A7}" destId="{FC20D56E-7D5E-49A4-BE29-2F524EB69B5B}" srcOrd="1" destOrd="0" presId="urn:microsoft.com/office/officeart/2005/8/layout/list1"/>
    <dgm:cxn modelId="{3277881E-53E5-46E2-AFDC-CBFD655A4371}" type="presParOf" srcId="{C7F0A041-6DEF-4B7D-9A09-715CFF532330}" destId="{6F07695E-D75E-401A-951A-98179C35D17C}" srcOrd="17" destOrd="0" presId="urn:microsoft.com/office/officeart/2005/8/layout/list1"/>
    <dgm:cxn modelId="{28F2781D-8A5A-466E-9E7C-681CCDB66ABA}" type="presParOf" srcId="{C7F0A041-6DEF-4B7D-9A09-715CFF532330}" destId="{67D0DF2F-3365-4DA2-9B17-38FED8BB87D0}" srcOrd="18" destOrd="0" presId="urn:microsoft.com/office/officeart/2005/8/layout/list1"/>
    <dgm:cxn modelId="{A7C8C111-14B2-44BC-8C2D-A3342E4ECBEA}" type="presParOf" srcId="{C7F0A041-6DEF-4B7D-9A09-715CFF532330}" destId="{0DB74B0F-A941-4FE1-B082-AFA64F1374C6}" srcOrd="19" destOrd="0" presId="urn:microsoft.com/office/officeart/2005/8/layout/list1"/>
    <dgm:cxn modelId="{29B82EBB-5565-45FD-B7F7-A7D48FD0DD86}" type="presParOf" srcId="{C7F0A041-6DEF-4B7D-9A09-715CFF532330}" destId="{47BE35FB-4559-47B3-AF8F-5037AF6FD33D}" srcOrd="20" destOrd="0" presId="urn:microsoft.com/office/officeart/2005/8/layout/list1"/>
    <dgm:cxn modelId="{B62C0C4C-AADD-430B-95AF-9C174B2CCF01}" type="presParOf" srcId="{47BE35FB-4559-47B3-AF8F-5037AF6FD33D}" destId="{54FBBF17-EF54-4788-A14C-A1964FA4C6EE}" srcOrd="0" destOrd="0" presId="urn:microsoft.com/office/officeart/2005/8/layout/list1"/>
    <dgm:cxn modelId="{E7C25C5A-96C8-4113-B556-8CCFDA739005}" type="presParOf" srcId="{47BE35FB-4559-47B3-AF8F-5037AF6FD33D}" destId="{2093CC00-527F-4707-A631-2F09A0FCC57E}" srcOrd="1" destOrd="0" presId="urn:microsoft.com/office/officeart/2005/8/layout/list1"/>
    <dgm:cxn modelId="{623CD866-3D9C-4202-92AB-24363E96AC10}" type="presParOf" srcId="{C7F0A041-6DEF-4B7D-9A09-715CFF532330}" destId="{DFB47D81-7E9A-46B6-B260-93F951FBB2F4}" srcOrd="21" destOrd="0" presId="urn:microsoft.com/office/officeart/2005/8/layout/list1"/>
    <dgm:cxn modelId="{2FD30209-40CA-4CF7-8DED-16DAAFEED081}" type="presParOf" srcId="{C7F0A041-6DEF-4B7D-9A09-715CFF532330}" destId="{0E10BF6A-EE69-4149-99D8-1F0F965D4F4A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C30597-568D-42D4-AA8C-9E75449E8553}" type="doc">
      <dgm:prSet loTypeId="urn:microsoft.com/office/officeart/2005/8/layout/pyramid2" loCatId="pyramid" qsTypeId="urn:microsoft.com/office/officeart/2005/8/quickstyle/simple1" qsCatId="simple" csTypeId="urn:microsoft.com/office/officeart/2005/8/colors/accent0_1" csCatId="mainScheme" phldr="1"/>
      <dgm:spPr/>
    </dgm:pt>
    <dgm:pt modelId="{AFC836B9-B309-4205-9836-39C573ADF59F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effectLst>
          <a:glow rad="63500">
            <a:schemeClr val="accent2">
              <a:satMod val="175000"/>
              <a:alpha val="40000"/>
            </a:schemeClr>
          </a:glow>
          <a:innerShdw blurRad="63500" dist="50800" dir="27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Закон «Об образовании РФ»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FFF1329-F155-4E21-9097-8A2CD47469ED}" type="parTrans" cxnId="{B2A5566B-98DF-493F-85F8-6B9F761B9EFC}">
      <dgm:prSet/>
      <dgm:spPr/>
      <dgm:t>
        <a:bodyPr/>
        <a:lstStyle/>
        <a:p>
          <a:endParaRPr lang="ru-RU"/>
        </a:p>
      </dgm:t>
    </dgm:pt>
    <dgm:pt modelId="{2DD24E16-8197-40BB-A0C1-29B8DDB41E57}" type="sibTrans" cxnId="{B2A5566B-98DF-493F-85F8-6B9F761B9EFC}">
      <dgm:prSet/>
      <dgm:spPr/>
      <dgm:t>
        <a:bodyPr/>
        <a:lstStyle/>
        <a:p>
          <a:endParaRPr lang="ru-RU"/>
        </a:p>
      </dgm:t>
    </dgm:pt>
    <dgm:pt modelId="{CE27C1B0-8A5E-4F85-B7F8-C60C5B4AA6E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effectLst>
          <a:glow rad="63500">
            <a:schemeClr val="accent2">
              <a:satMod val="175000"/>
              <a:alpha val="40000"/>
            </a:schemeClr>
          </a:glow>
          <a:innerShdw blurRad="63500" dist="50800" dir="27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ФГОС 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52072D3-0592-45CC-B04E-B0DD93D93E97}" type="parTrans" cxnId="{57CE4AB7-CA65-44F7-9195-6D06402C1000}">
      <dgm:prSet/>
      <dgm:spPr/>
      <dgm:t>
        <a:bodyPr/>
        <a:lstStyle/>
        <a:p>
          <a:endParaRPr lang="ru-RU"/>
        </a:p>
      </dgm:t>
    </dgm:pt>
    <dgm:pt modelId="{DB9DC848-A2E0-45F6-AECC-7DB4B305172E}" type="sibTrans" cxnId="{57CE4AB7-CA65-44F7-9195-6D06402C1000}">
      <dgm:prSet/>
      <dgm:spPr/>
      <dgm:t>
        <a:bodyPr/>
        <a:lstStyle/>
        <a:p>
          <a:endParaRPr lang="ru-RU"/>
        </a:p>
      </dgm:t>
    </dgm:pt>
    <dgm:pt modelId="{22DBBB9A-B4E3-40C2-8D03-B8495BBE179F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effectLst>
          <a:glow rad="63500">
            <a:schemeClr val="accent2">
              <a:satMod val="175000"/>
              <a:alpha val="40000"/>
            </a:schemeClr>
          </a:glow>
          <a:innerShdw blurRad="63500" dist="50800" dir="27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Календарно-тематический план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36EC7E-FAD5-4D69-B5D9-5A19065A8134}" type="parTrans" cxnId="{FB30150A-0230-465B-83E2-932020C718AC}">
      <dgm:prSet/>
      <dgm:spPr/>
      <dgm:t>
        <a:bodyPr/>
        <a:lstStyle/>
        <a:p>
          <a:endParaRPr lang="ru-RU"/>
        </a:p>
      </dgm:t>
    </dgm:pt>
    <dgm:pt modelId="{B17818AD-6CF1-4A81-A74E-7E4BB31535CD}" type="sibTrans" cxnId="{FB30150A-0230-465B-83E2-932020C718AC}">
      <dgm:prSet/>
      <dgm:spPr/>
      <dgm:t>
        <a:bodyPr/>
        <a:lstStyle/>
        <a:p>
          <a:endParaRPr lang="ru-RU"/>
        </a:p>
      </dgm:t>
    </dgm:pt>
    <dgm:pt modelId="{17B212AE-C173-4A21-A610-E205B59C773E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effectLst>
          <a:glow rad="63500">
            <a:schemeClr val="accent2">
              <a:satMod val="175000"/>
              <a:alpha val="40000"/>
            </a:schemeClr>
          </a:glow>
          <a:innerShdw blurRad="63500" dist="50800" dir="27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Рабочие учебные программы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73FCF7-CBCA-4A90-AD2C-D9DC78CCE900}" type="parTrans" cxnId="{038DF966-BCFA-4123-A079-398FDE8CE699}">
      <dgm:prSet/>
      <dgm:spPr/>
      <dgm:t>
        <a:bodyPr/>
        <a:lstStyle/>
        <a:p>
          <a:endParaRPr lang="ru-RU"/>
        </a:p>
      </dgm:t>
    </dgm:pt>
    <dgm:pt modelId="{F9072C06-4333-4331-B44E-F5FBCAADAECD}" type="sibTrans" cxnId="{038DF966-BCFA-4123-A079-398FDE8CE699}">
      <dgm:prSet/>
      <dgm:spPr/>
      <dgm:t>
        <a:bodyPr/>
        <a:lstStyle/>
        <a:p>
          <a:endParaRPr lang="ru-RU"/>
        </a:p>
      </dgm:t>
    </dgm:pt>
    <dgm:pt modelId="{9E10D10E-AB7B-4BE7-A7F1-6FEA590F4B79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effectLst>
          <a:glow rad="63500">
            <a:schemeClr val="accent2">
              <a:satMod val="175000"/>
              <a:alpha val="40000"/>
            </a:schemeClr>
          </a:glow>
          <a:innerShdw blurRad="63500" dist="50800" dir="27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Учебный план </a:t>
          </a:r>
          <a:endParaRPr lang="en-US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DAA99B-D5FA-4416-83F1-2589978DB2C4}" type="parTrans" cxnId="{AA288B04-E079-4E1D-9F8C-8E24F732D63E}">
      <dgm:prSet/>
      <dgm:spPr/>
      <dgm:t>
        <a:bodyPr/>
        <a:lstStyle/>
        <a:p>
          <a:endParaRPr lang="ru-RU"/>
        </a:p>
      </dgm:t>
    </dgm:pt>
    <dgm:pt modelId="{C4F2E46C-509F-4DA9-9CA4-65158381E38C}" type="sibTrans" cxnId="{AA288B04-E079-4E1D-9F8C-8E24F732D63E}">
      <dgm:prSet/>
      <dgm:spPr/>
      <dgm:t>
        <a:bodyPr/>
        <a:lstStyle/>
        <a:p>
          <a:endParaRPr lang="ru-RU"/>
        </a:p>
      </dgm:t>
    </dgm:pt>
    <dgm:pt modelId="{C043F083-BA67-43AC-A192-1BDA74902B80}" type="pres">
      <dgm:prSet presAssocID="{8AC30597-568D-42D4-AA8C-9E75449E8553}" presName="compositeShape" presStyleCnt="0">
        <dgm:presLayoutVars>
          <dgm:dir/>
          <dgm:resizeHandles/>
        </dgm:presLayoutVars>
      </dgm:prSet>
      <dgm:spPr/>
    </dgm:pt>
    <dgm:pt modelId="{72022363-DF29-4AE5-9BE8-E9303A5E5CC8}" type="pres">
      <dgm:prSet presAssocID="{8AC30597-568D-42D4-AA8C-9E75449E8553}" presName="pyramid" presStyleLbl="node1" presStyleIdx="0" presStyleCnt="1" custScaleX="112143" custLinFactNeighborX="10268" custLinFactNeighborY="1352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0FCC1720-ABCF-4759-9941-C9CA7E79623B}" type="pres">
      <dgm:prSet presAssocID="{8AC30597-568D-42D4-AA8C-9E75449E8553}" presName="theList" presStyleCnt="0"/>
      <dgm:spPr/>
    </dgm:pt>
    <dgm:pt modelId="{AE5D6452-F2E6-4D7D-A854-9EBCF7920485}" type="pres">
      <dgm:prSet presAssocID="{AFC836B9-B309-4205-9836-39C573ADF59F}" presName="aNode" presStyleLbl="fgAcc1" presStyleIdx="0" presStyleCnt="5" custScaleY="97068" custLinFactY="-42263" custLinFactNeighborX="-191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B0EE4-C425-4492-9DED-4FA5F915CC9D}" type="pres">
      <dgm:prSet presAssocID="{AFC836B9-B309-4205-9836-39C573ADF59F}" presName="aSpace" presStyleCnt="0"/>
      <dgm:spPr/>
    </dgm:pt>
    <dgm:pt modelId="{E67298A0-C52E-44A4-A4DD-59634558B59F}" type="pres">
      <dgm:prSet presAssocID="{CE27C1B0-8A5E-4F85-B7F8-C60C5B4AA6E2}" presName="aNode" presStyleLbl="fgAcc1" presStyleIdx="1" presStyleCnt="5" custScaleY="93757" custLinFactY="-21240" custLinFactNeighborX="490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56991-93A3-44A8-96FD-310EACB1BC6C}" type="pres">
      <dgm:prSet presAssocID="{CE27C1B0-8A5E-4F85-B7F8-C60C5B4AA6E2}" presName="aSpace" presStyleCnt="0"/>
      <dgm:spPr/>
    </dgm:pt>
    <dgm:pt modelId="{F34411AD-BF75-4A77-A90B-D287ECFBF2D4}" type="pres">
      <dgm:prSet presAssocID="{9E10D10E-AB7B-4BE7-A7F1-6FEA590F4B79}" presName="aNode" presStyleLbl="fgAcc1" presStyleIdx="2" presStyleCnt="5" custLinFactNeighborX="14456" custLinFactNeighborY="-9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BC483-BF2E-4476-848C-6DFC5C33B0DB}" type="pres">
      <dgm:prSet presAssocID="{9E10D10E-AB7B-4BE7-A7F1-6FEA590F4B79}" presName="aSpace" presStyleCnt="0"/>
      <dgm:spPr/>
    </dgm:pt>
    <dgm:pt modelId="{EEA80E6C-6FD4-4241-B662-C69D0AB1CEE4}" type="pres">
      <dgm:prSet presAssocID="{17B212AE-C173-4A21-A610-E205B59C773E}" presName="aNode" presStyleLbl="fgAcc1" presStyleIdx="3" presStyleCnt="5" custLinFactY="27034" custLinFactNeighborX="2910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3E2FB-5CDD-4272-8B08-158638AA47FC}" type="pres">
      <dgm:prSet presAssocID="{17B212AE-C173-4A21-A610-E205B59C773E}" presName="aSpace" presStyleCnt="0"/>
      <dgm:spPr/>
    </dgm:pt>
    <dgm:pt modelId="{FDEB7DFB-18F6-47C2-B14E-E755EC8AF7E4}" type="pres">
      <dgm:prSet presAssocID="{22DBBB9A-B4E3-40C2-8D03-B8495BBE179F}" presName="aNode" presStyleLbl="fgAcc1" presStyleIdx="4" presStyleCnt="5" custLinFactY="52340" custLinFactNeighborX="3796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986328-7A5F-4F93-AE6D-01D96AEB0C69}" type="pres">
      <dgm:prSet presAssocID="{22DBBB9A-B4E3-40C2-8D03-B8495BBE179F}" presName="aSpace" presStyleCnt="0"/>
      <dgm:spPr/>
    </dgm:pt>
  </dgm:ptLst>
  <dgm:cxnLst>
    <dgm:cxn modelId="{E2D99980-78B6-40B8-9B90-A0E803717571}" type="presOf" srcId="{CE27C1B0-8A5E-4F85-B7F8-C60C5B4AA6E2}" destId="{E67298A0-C52E-44A4-A4DD-59634558B59F}" srcOrd="0" destOrd="0" presId="urn:microsoft.com/office/officeart/2005/8/layout/pyramid2"/>
    <dgm:cxn modelId="{FB30150A-0230-465B-83E2-932020C718AC}" srcId="{8AC30597-568D-42D4-AA8C-9E75449E8553}" destId="{22DBBB9A-B4E3-40C2-8D03-B8495BBE179F}" srcOrd="4" destOrd="0" parTransId="{9B36EC7E-FAD5-4D69-B5D9-5A19065A8134}" sibTransId="{B17818AD-6CF1-4A81-A74E-7E4BB31535CD}"/>
    <dgm:cxn modelId="{59181B73-A447-4311-9740-AB4A20A892DA}" type="presOf" srcId="{9E10D10E-AB7B-4BE7-A7F1-6FEA590F4B79}" destId="{F34411AD-BF75-4A77-A90B-D287ECFBF2D4}" srcOrd="0" destOrd="0" presId="urn:microsoft.com/office/officeart/2005/8/layout/pyramid2"/>
    <dgm:cxn modelId="{85076BBB-F37E-476D-BA99-E1C36DDE3AB0}" type="presOf" srcId="{17B212AE-C173-4A21-A610-E205B59C773E}" destId="{EEA80E6C-6FD4-4241-B662-C69D0AB1CEE4}" srcOrd="0" destOrd="0" presId="urn:microsoft.com/office/officeart/2005/8/layout/pyramid2"/>
    <dgm:cxn modelId="{EFA4C675-F0D9-4FDE-90D7-6B55ED0FF193}" type="presOf" srcId="{8AC30597-568D-42D4-AA8C-9E75449E8553}" destId="{C043F083-BA67-43AC-A192-1BDA74902B80}" srcOrd="0" destOrd="0" presId="urn:microsoft.com/office/officeart/2005/8/layout/pyramid2"/>
    <dgm:cxn modelId="{038DF966-BCFA-4123-A079-398FDE8CE699}" srcId="{8AC30597-568D-42D4-AA8C-9E75449E8553}" destId="{17B212AE-C173-4A21-A610-E205B59C773E}" srcOrd="3" destOrd="0" parTransId="{1173FCF7-CBCA-4A90-AD2C-D9DC78CCE900}" sibTransId="{F9072C06-4333-4331-B44E-F5FBCAADAECD}"/>
    <dgm:cxn modelId="{7DCC4427-65E9-48EE-A2F8-5A928EB0FF72}" type="presOf" srcId="{22DBBB9A-B4E3-40C2-8D03-B8495BBE179F}" destId="{FDEB7DFB-18F6-47C2-B14E-E755EC8AF7E4}" srcOrd="0" destOrd="0" presId="urn:microsoft.com/office/officeart/2005/8/layout/pyramid2"/>
    <dgm:cxn modelId="{5C92C533-46CC-4D7A-9860-DFA9F46519DE}" type="presOf" srcId="{AFC836B9-B309-4205-9836-39C573ADF59F}" destId="{AE5D6452-F2E6-4D7D-A854-9EBCF7920485}" srcOrd="0" destOrd="0" presId="urn:microsoft.com/office/officeart/2005/8/layout/pyramid2"/>
    <dgm:cxn modelId="{B2A5566B-98DF-493F-85F8-6B9F761B9EFC}" srcId="{8AC30597-568D-42D4-AA8C-9E75449E8553}" destId="{AFC836B9-B309-4205-9836-39C573ADF59F}" srcOrd="0" destOrd="0" parTransId="{4FFF1329-F155-4E21-9097-8A2CD47469ED}" sibTransId="{2DD24E16-8197-40BB-A0C1-29B8DDB41E57}"/>
    <dgm:cxn modelId="{AA288B04-E079-4E1D-9F8C-8E24F732D63E}" srcId="{8AC30597-568D-42D4-AA8C-9E75449E8553}" destId="{9E10D10E-AB7B-4BE7-A7F1-6FEA590F4B79}" srcOrd="2" destOrd="0" parTransId="{ECDAA99B-D5FA-4416-83F1-2589978DB2C4}" sibTransId="{C4F2E46C-509F-4DA9-9CA4-65158381E38C}"/>
    <dgm:cxn modelId="{57CE4AB7-CA65-44F7-9195-6D06402C1000}" srcId="{8AC30597-568D-42D4-AA8C-9E75449E8553}" destId="{CE27C1B0-8A5E-4F85-B7F8-C60C5B4AA6E2}" srcOrd="1" destOrd="0" parTransId="{152072D3-0592-45CC-B04E-B0DD93D93E97}" sibTransId="{DB9DC848-A2E0-45F6-AECC-7DB4B305172E}"/>
    <dgm:cxn modelId="{287C6ED1-2421-4490-9C56-D853C2E0CCFD}" type="presParOf" srcId="{C043F083-BA67-43AC-A192-1BDA74902B80}" destId="{72022363-DF29-4AE5-9BE8-E9303A5E5CC8}" srcOrd="0" destOrd="0" presId="urn:microsoft.com/office/officeart/2005/8/layout/pyramid2"/>
    <dgm:cxn modelId="{2B87E2C3-CA74-452C-A521-17DAEA771C3A}" type="presParOf" srcId="{C043F083-BA67-43AC-A192-1BDA74902B80}" destId="{0FCC1720-ABCF-4759-9941-C9CA7E79623B}" srcOrd="1" destOrd="0" presId="urn:microsoft.com/office/officeart/2005/8/layout/pyramid2"/>
    <dgm:cxn modelId="{D9EE2C8E-2815-4E5C-B919-BA8004E6BB84}" type="presParOf" srcId="{0FCC1720-ABCF-4759-9941-C9CA7E79623B}" destId="{AE5D6452-F2E6-4D7D-A854-9EBCF7920485}" srcOrd="0" destOrd="0" presId="urn:microsoft.com/office/officeart/2005/8/layout/pyramid2"/>
    <dgm:cxn modelId="{C0D0C98B-C3A7-4137-994A-EE78A04C7F8A}" type="presParOf" srcId="{0FCC1720-ABCF-4759-9941-C9CA7E79623B}" destId="{C5FB0EE4-C425-4492-9DED-4FA5F915CC9D}" srcOrd="1" destOrd="0" presId="urn:microsoft.com/office/officeart/2005/8/layout/pyramid2"/>
    <dgm:cxn modelId="{160CC2C9-E22A-4514-8869-02AF6C04409A}" type="presParOf" srcId="{0FCC1720-ABCF-4759-9941-C9CA7E79623B}" destId="{E67298A0-C52E-44A4-A4DD-59634558B59F}" srcOrd="2" destOrd="0" presId="urn:microsoft.com/office/officeart/2005/8/layout/pyramid2"/>
    <dgm:cxn modelId="{5AAAEDCB-8279-4D1C-BE3A-134969C0E345}" type="presParOf" srcId="{0FCC1720-ABCF-4759-9941-C9CA7E79623B}" destId="{C8256991-93A3-44A8-96FD-310EACB1BC6C}" srcOrd="3" destOrd="0" presId="urn:microsoft.com/office/officeart/2005/8/layout/pyramid2"/>
    <dgm:cxn modelId="{CFF2DAA4-D36A-4448-8CD5-F277B419AA25}" type="presParOf" srcId="{0FCC1720-ABCF-4759-9941-C9CA7E79623B}" destId="{F34411AD-BF75-4A77-A90B-D287ECFBF2D4}" srcOrd="4" destOrd="0" presId="urn:microsoft.com/office/officeart/2005/8/layout/pyramid2"/>
    <dgm:cxn modelId="{28928035-62BC-4AD2-8B6E-B58BC32F0FA7}" type="presParOf" srcId="{0FCC1720-ABCF-4759-9941-C9CA7E79623B}" destId="{D0FBC483-BF2E-4476-848C-6DFC5C33B0DB}" srcOrd="5" destOrd="0" presId="urn:microsoft.com/office/officeart/2005/8/layout/pyramid2"/>
    <dgm:cxn modelId="{D4182CCD-121A-4014-979E-0C2CEDC16EB0}" type="presParOf" srcId="{0FCC1720-ABCF-4759-9941-C9CA7E79623B}" destId="{EEA80E6C-6FD4-4241-B662-C69D0AB1CEE4}" srcOrd="6" destOrd="0" presId="urn:microsoft.com/office/officeart/2005/8/layout/pyramid2"/>
    <dgm:cxn modelId="{6B591BD2-664B-40B9-9C22-23FBDA78D4DF}" type="presParOf" srcId="{0FCC1720-ABCF-4759-9941-C9CA7E79623B}" destId="{7463E2FB-5CDD-4272-8B08-158638AA47FC}" srcOrd="7" destOrd="0" presId="urn:microsoft.com/office/officeart/2005/8/layout/pyramid2"/>
    <dgm:cxn modelId="{F50A409C-96C5-4614-8560-2BFCB7F9020F}" type="presParOf" srcId="{0FCC1720-ABCF-4759-9941-C9CA7E79623B}" destId="{FDEB7DFB-18F6-47C2-B14E-E755EC8AF7E4}" srcOrd="8" destOrd="0" presId="urn:microsoft.com/office/officeart/2005/8/layout/pyramid2"/>
    <dgm:cxn modelId="{2A2FF0DE-AC3E-4C49-BA15-89BF8AA973E4}" type="presParOf" srcId="{0FCC1720-ABCF-4759-9941-C9CA7E79623B}" destId="{EB986328-7A5F-4F93-AE6D-01D96AEB0C69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BFBB68-5ECE-4211-A3B5-2CF1397C4C32}" type="doc">
      <dgm:prSet loTypeId="urn:microsoft.com/office/officeart/2005/8/layout/hierarchy3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0E9547C0-9A19-45B1-9041-D234FD947744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0 - 1 класс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6211A3C6-88FA-4C4A-89DB-CFCE6FFAAF48}" type="parTrans" cxnId="{EEE753E8-8CA2-4277-AE45-B60FE99B86BD}">
      <dgm:prSet/>
      <dgm:spPr/>
      <dgm:t>
        <a:bodyPr/>
        <a:lstStyle/>
        <a:p>
          <a:endParaRPr lang="ru-RU"/>
        </a:p>
      </dgm:t>
    </dgm:pt>
    <dgm:pt modelId="{92BE42FC-0766-4262-949E-D36288C9389B}" type="sibTrans" cxnId="{EEE753E8-8CA2-4277-AE45-B60FE99B86BD}">
      <dgm:prSet/>
      <dgm:spPr/>
      <dgm:t>
        <a:bodyPr/>
        <a:lstStyle/>
        <a:p>
          <a:endParaRPr lang="ru-RU"/>
        </a:p>
      </dgm:t>
    </dgm:pt>
    <dgm:pt modelId="{C8F8B044-0804-43BD-8BCE-084759C5EFCA}">
      <dgm:prSet phldrT="[Текст]" custT="1"/>
      <dgm:spPr>
        <a:effectLst>
          <a:glow rad="63500">
            <a:schemeClr val="accent2">
              <a:satMod val="175000"/>
              <a:alpha val="40000"/>
            </a:schemeClr>
          </a:glow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>
            <a:lnSpc>
              <a:spcPct val="90000"/>
            </a:lnSpc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Рабочая программа по коррекции звукопроизношения у детей  дошкольного и школьного возраста в условиях логопедического пункта</a:t>
          </a:r>
        </a:p>
      </dgm:t>
    </dgm:pt>
    <dgm:pt modelId="{70686461-0C5A-45AF-A3E6-EB6E4CEB64FA}" type="parTrans" cxnId="{736D1588-1E61-4042-B05D-A74A0E944A0B}">
      <dgm:prSet/>
      <dgm:spPr/>
      <dgm:t>
        <a:bodyPr/>
        <a:lstStyle/>
        <a:p>
          <a:endParaRPr lang="ru-RU"/>
        </a:p>
      </dgm:t>
    </dgm:pt>
    <dgm:pt modelId="{4CD33244-368C-476E-93B3-31E9615FF834}" type="sibTrans" cxnId="{736D1588-1E61-4042-B05D-A74A0E944A0B}">
      <dgm:prSet/>
      <dgm:spPr/>
      <dgm:t>
        <a:bodyPr/>
        <a:lstStyle/>
        <a:p>
          <a:endParaRPr lang="ru-RU"/>
        </a:p>
      </dgm:t>
    </dgm:pt>
    <dgm:pt modelId="{5A7F281F-C75E-4ADF-93D2-5E72DE96F9E6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1 - 4 класс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25C0864C-F89C-4013-9374-07A2B4CC40F5}" type="parTrans" cxnId="{6C065F46-9989-439D-ABDA-A6B138EC31C4}">
      <dgm:prSet/>
      <dgm:spPr/>
      <dgm:t>
        <a:bodyPr/>
        <a:lstStyle/>
        <a:p>
          <a:endParaRPr lang="ru-RU"/>
        </a:p>
      </dgm:t>
    </dgm:pt>
    <dgm:pt modelId="{018C0F2E-2D57-4096-9B31-34DD699D6FCB}" type="sibTrans" cxnId="{6C065F46-9989-439D-ABDA-A6B138EC31C4}">
      <dgm:prSet/>
      <dgm:spPr/>
      <dgm:t>
        <a:bodyPr/>
        <a:lstStyle/>
        <a:p>
          <a:endParaRPr lang="ru-RU"/>
        </a:p>
      </dgm:t>
    </dgm:pt>
    <dgm:pt modelId="{DDD834E2-9CA0-49E1-9D2D-AC1E117F59FF}">
      <dgm:prSet phldrT="[Текст]" custT="1"/>
      <dgm:spPr>
        <a:effectLst>
          <a:glow rad="63500">
            <a:schemeClr val="accent2">
              <a:satMod val="175000"/>
              <a:alpha val="40000"/>
            </a:schemeClr>
          </a:glow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Рабочая программа по предупреждению и исправлению нарушений устной и письменной речи у учащихся начальных классов</a:t>
          </a:r>
        </a:p>
      </dgm:t>
    </dgm:pt>
    <dgm:pt modelId="{F425D21A-D0D1-4644-94DB-0CC566A7980B}" type="parTrans" cxnId="{E08B6054-A78E-4306-BFB1-9F49C65137B6}">
      <dgm:prSet/>
      <dgm:spPr/>
      <dgm:t>
        <a:bodyPr/>
        <a:lstStyle/>
        <a:p>
          <a:endParaRPr lang="ru-RU"/>
        </a:p>
      </dgm:t>
    </dgm:pt>
    <dgm:pt modelId="{490BF6C6-68C8-41AA-A1B5-FABE69FDDAF8}" type="sibTrans" cxnId="{E08B6054-A78E-4306-BFB1-9F49C65137B6}">
      <dgm:prSet/>
      <dgm:spPr/>
      <dgm:t>
        <a:bodyPr/>
        <a:lstStyle/>
        <a:p>
          <a:endParaRPr lang="ru-RU"/>
        </a:p>
      </dgm:t>
    </dgm:pt>
    <dgm:pt modelId="{F23B9B7B-269E-4226-A86D-58260D300020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5 класс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9FB5485-7E18-4CCE-BBA8-787631BE84B5}" type="parTrans" cxnId="{C47698A1-AB85-457F-81AD-DED5E94CF54F}">
      <dgm:prSet/>
      <dgm:spPr/>
      <dgm:t>
        <a:bodyPr/>
        <a:lstStyle/>
        <a:p>
          <a:endParaRPr lang="ru-RU"/>
        </a:p>
      </dgm:t>
    </dgm:pt>
    <dgm:pt modelId="{87FF5FE4-A7FC-4595-94BD-0645802B1D71}" type="sibTrans" cxnId="{C47698A1-AB85-457F-81AD-DED5E94CF54F}">
      <dgm:prSet/>
      <dgm:spPr/>
      <dgm:t>
        <a:bodyPr/>
        <a:lstStyle/>
        <a:p>
          <a:endParaRPr lang="ru-RU"/>
        </a:p>
      </dgm:t>
    </dgm:pt>
    <dgm:pt modelId="{E3EBB227-3FE7-48C9-89CB-5F8A0553F7ED}">
      <dgm:prSet phldrT="[Текст]" custT="1"/>
      <dgm:spPr>
        <a:effectLst>
          <a:glow rad="63500">
            <a:schemeClr val="accent2">
              <a:satMod val="175000"/>
              <a:alpha val="40000"/>
            </a:schemeClr>
          </a:glow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Рабочая программа по предупреждению и исправлению нарушений устной и письменной речи у учащихся начальных классов</a:t>
          </a:r>
        </a:p>
      </dgm:t>
    </dgm:pt>
    <dgm:pt modelId="{8D9B55FE-7587-4696-A1B2-AAF2DD929C83}" type="parTrans" cxnId="{9CE5F4EA-6C2A-4F57-B2DE-193C3520823E}">
      <dgm:prSet/>
      <dgm:spPr/>
      <dgm:t>
        <a:bodyPr/>
        <a:lstStyle/>
        <a:p>
          <a:endParaRPr lang="ru-RU"/>
        </a:p>
      </dgm:t>
    </dgm:pt>
    <dgm:pt modelId="{754F8000-E61F-4F64-8362-1F9ABCBCD24C}" type="sibTrans" cxnId="{9CE5F4EA-6C2A-4F57-B2DE-193C3520823E}">
      <dgm:prSet/>
      <dgm:spPr/>
      <dgm:t>
        <a:bodyPr/>
        <a:lstStyle/>
        <a:p>
          <a:endParaRPr lang="ru-RU"/>
        </a:p>
      </dgm:t>
    </dgm:pt>
    <dgm:pt modelId="{BA746725-CCF2-43E4-9628-B1E028EBEA76}" type="pres">
      <dgm:prSet presAssocID="{F1BFBB68-5ECE-4211-A3B5-2CF1397C4C3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9CB51E6-2703-4C6A-99A0-5A96B69B0CCA}" type="pres">
      <dgm:prSet presAssocID="{0E9547C0-9A19-45B1-9041-D234FD947744}" presName="root" presStyleCnt="0"/>
      <dgm:spPr/>
    </dgm:pt>
    <dgm:pt modelId="{E5271202-CAF3-442D-9387-46CBE827C8D2}" type="pres">
      <dgm:prSet presAssocID="{0E9547C0-9A19-45B1-9041-D234FD947744}" presName="rootComposite" presStyleCnt="0"/>
      <dgm:spPr/>
    </dgm:pt>
    <dgm:pt modelId="{E008A0A4-F34B-4F2C-BE79-5010FB81CCE7}" type="pres">
      <dgm:prSet presAssocID="{0E9547C0-9A19-45B1-9041-D234FD947744}" presName="rootText" presStyleLbl="node1" presStyleIdx="0" presStyleCnt="3" custScaleX="233954" custLinFactY="-100000" custLinFactNeighborX="-8960" custLinFactNeighborY="-103833"/>
      <dgm:spPr/>
      <dgm:t>
        <a:bodyPr/>
        <a:lstStyle/>
        <a:p>
          <a:endParaRPr lang="ru-RU"/>
        </a:p>
      </dgm:t>
    </dgm:pt>
    <dgm:pt modelId="{AC9E4136-B717-4413-A1A4-AFB1D9B9310A}" type="pres">
      <dgm:prSet presAssocID="{0E9547C0-9A19-45B1-9041-D234FD947744}" presName="rootConnector" presStyleLbl="node1" presStyleIdx="0" presStyleCnt="3"/>
      <dgm:spPr/>
      <dgm:t>
        <a:bodyPr/>
        <a:lstStyle/>
        <a:p>
          <a:endParaRPr lang="ru-RU"/>
        </a:p>
      </dgm:t>
    </dgm:pt>
    <dgm:pt modelId="{DFB29167-B503-484C-97C8-2F715B768B38}" type="pres">
      <dgm:prSet presAssocID="{0E9547C0-9A19-45B1-9041-D234FD947744}" presName="childShape" presStyleCnt="0"/>
      <dgm:spPr/>
    </dgm:pt>
    <dgm:pt modelId="{D9E73D59-7A3E-465C-90BD-DD834FB3FB96}" type="pres">
      <dgm:prSet presAssocID="{70686461-0C5A-45AF-A3E6-EB6E4CEB64FA}" presName="Name13" presStyleLbl="parChTrans1D2" presStyleIdx="0" presStyleCnt="3"/>
      <dgm:spPr/>
      <dgm:t>
        <a:bodyPr/>
        <a:lstStyle/>
        <a:p>
          <a:endParaRPr lang="ru-RU"/>
        </a:p>
      </dgm:t>
    </dgm:pt>
    <dgm:pt modelId="{78150AF1-ABA4-4D19-BC25-A088A2B0868B}" type="pres">
      <dgm:prSet presAssocID="{C8F8B044-0804-43BD-8BCE-084759C5EFCA}" presName="childText" presStyleLbl="bgAcc1" presStyleIdx="0" presStyleCnt="3" custScaleX="245322" custScaleY="330595" custLinFactNeighborX="-4228" custLinFactNeighborY="-69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E3E47F-143D-4AEA-B534-DE5DF2BF86BD}" type="pres">
      <dgm:prSet presAssocID="{5A7F281F-C75E-4ADF-93D2-5E72DE96F9E6}" presName="root" presStyleCnt="0"/>
      <dgm:spPr/>
    </dgm:pt>
    <dgm:pt modelId="{9600C0A9-FA4A-42B1-A9F1-05AA715E1AE1}" type="pres">
      <dgm:prSet presAssocID="{5A7F281F-C75E-4ADF-93D2-5E72DE96F9E6}" presName="rootComposite" presStyleCnt="0"/>
      <dgm:spPr/>
    </dgm:pt>
    <dgm:pt modelId="{55CA4F4D-08D5-4D59-ADA4-02A0D5F0C53F}" type="pres">
      <dgm:prSet presAssocID="{5A7F281F-C75E-4ADF-93D2-5E72DE96F9E6}" presName="rootText" presStyleLbl="node1" presStyleIdx="1" presStyleCnt="3" custScaleX="237197" custLinFactY="-29041" custLinFactNeighborX="-5574" custLinFactNeighborY="-100000"/>
      <dgm:spPr/>
      <dgm:t>
        <a:bodyPr/>
        <a:lstStyle/>
        <a:p>
          <a:endParaRPr lang="ru-RU"/>
        </a:p>
      </dgm:t>
    </dgm:pt>
    <dgm:pt modelId="{1FC8F6BB-BF67-4D22-9688-49153109C471}" type="pres">
      <dgm:prSet presAssocID="{5A7F281F-C75E-4ADF-93D2-5E72DE96F9E6}" presName="rootConnector" presStyleLbl="node1" presStyleIdx="1" presStyleCnt="3"/>
      <dgm:spPr/>
      <dgm:t>
        <a:bodyPr/>
        <a:lstStyle/>
        <a:p>
          <a:endParaRPr lang="ru-RU"/>
        </a:p>
      </dgm:t>
    </dgm:pt>
    <dgm:pt modelId="{E4DAFAD8-5092-4753-822D-93B01EE1A349}" type="pres">
      <dgm:prSet presAssocID="{5A7F281F-C75E-4ADF-93D2-5E72DE96F9E6}" presName="childShape" presStyleCnt="0"/>
      <dgm:spPr/>
    </dgm:pt>
    <dgm:pt modelId="{4A36F876-5CB7-4E92-8DC6-D823729228EB}" type="pres">
      <dgm:prSet presAssocID="{F425D21A-D0D1-4644-94DB-0CC566A7980B}" presName="Name13" presStyleLbl="parChTrans1D2" presStyleIdx="1" presStyleCnt="3"/>
      <dgm:spPr/>
      <dgm:t>
        <a:bodyPr/>
        <a:lstStyle/>
        <a:p>
          <a:endParaRPr lang="ru-RU"/>
        </a:p>
      </dgm:t>
    </dgm:pt>
    <dgm:pt modelId="{A45573D5-A018-47FB-AA51-50AD20246055}" type="pres">
      <dgm:prSet presAssocID="{DDD834E2-9CA0-49E1-9D2D-AC1E117F59FF}" presName="childText" presStyleLbl="bgAcc1" presStyleIdx="1" presStyleCnt="3" custScaleX="249375" custScaleY="329811" custLinFactNeighborX="-5906" custLinFactNeighborY="-6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07C611-3970-4F81-BE68-F22E44895A27}" type="pres">
      <dgm:prSet presAssocID="{F23B9B7B-269E-4226-A86D-58260D300020}" presName="root" presStyleCnt="0"/>
      <dgm:spPr/>
    </dgm:pt>
    <dgm:pt modelId="{ACDE729A-C26C-46D8-B294-C9C99E652430}" type="pres">
      <dgm:prSet presAssocID="{F23B9B7B-269E-4226-A86D-58260D300020}" presName="rootComposite" presStyleCnt="0"/>
      <dgm:spPr/>
    </dgm:pt>
    <dgm:pt modelId="{7814AC01-00CD-4273-A7AB-4C2CE642149E}" type="pres">
      <dgm:prSet presAssocID="{F23B9B7B-269E-4226-A86D-58260D300020}" presName="rootText" presStyleLbl="node1" presStyleIdx="2" presStyleCnt="3" custScaleX="233954" custLinFactY="-100000" custLinFactNeighborX="-8960" custLinFactNeighborY="-103833"/>
      <dgm:spPr/>
      <dgm:t>
        <a:bodyPr/>
        <a:lstStyle/>
        <a:p>
          <a:endParaRPr lang="ru-RU"/>
        </a:p>
      </dgm:t>
    </dgm:pt>
    <dgm:pt modelId="{D5CEE284-C56A-4874-83D4-876125F463E9}" type="pres">
      <dgm:prSet presAssocID="{F23B9B7B-269E-4226-A86D-58260D300020}" presName="rootConnector" presStyleLbl="node1" presStyleIdx="2" presStyleCnt="3"/>
      <dgm:spPr/>
      <dgm:t>
        <a:bodyPr/>
        <a:lstStyle/>
        <a:p>
          <a:endParaRPr lang="ru-RU"/>
        </a:p>
      </dgm:t>
    </dgm:pt>
    <dgm:pt modelId="{7898A717-B9E3-4939-99F8-857A7F0DF796}" type="pres">
      <dgm:prSet presAssocID="{F23B9B7B-269E-4226-A86D-58260D300020}" presName="childShape" presStyleCnt="0"/>
      <dgm:spPr/>
    </dgm:pt>
    <dgm:pt modelId="{F1972CD9-A97E-434D-B4CF-83D8688FA365}" type="pres">
      <dgm:prSet presAssocID="{8D9B55FE-7587-4696-A1B2-AAF2DD929C83}" presName="Name13" presStyleLbl="parChTrans1D2" presStyleIdx="2" presStyleCnt="3"/>
      <dgm:spPr/>
      <dgm:t>
        <a:bodyPr/>
        <a:lstStyle/>
        <a:p>
          <a:endParaRPr lang="ru-RU"/>
        </a:p>
      </dgm:t>
    </dgm:pt>
    <dgm:pt modelId="{558F6DE3-EBE9-48C5-A961-D9F72F535A21}" type="pres">
      <dgm:prSet presAssocID="{E3EBB227-3FE7-48C9-89CB-5F8A0553F7ED}" presName="childText" presStyleLbl="bgAcc1" presStyleIdx="2" presStyleCnt="3" custScaleX="248962" custScaleY="342248" custLinFactNeighborX="-16456" custLinFactNeighborY="-74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B81B7D-1153-4098-9CB2-50E61218D40D}" type="presOf" srcId="{F23B9B7B-269E-4226-A86D-58260D300020}" destId="{7814AC01-00CD-4273-A7AB-4C2CE642149E}" srcOrd="0" destOrd="0" presId="urn:microsoft.com/office/officeart/2005/8/layout/hierarchy3"/>
    <dgm:cxn modelId="{51660881-346A-4DEE-B276-922525A80855}" type="presOf" srcId="{E3EBB227-3FE7-48C9-89CB-5F8A0553F7ED}" destId="{558F6DE3-EBE9-48C5-A961-D9F72F535A21}" srcOrd="0" destOrd="0" presId="urn:microsoft.com/office/officeart/2005/8/layout/hierarchy3"/>
    <dgm:cxn modelId="{49366614-177E-4DFD-BB09-3664498DD925}" type="presOf" srcId="{5A7F281F-C75E-4ADF-93D2-5E72DE96F9E6}" destId="{55CA4F4D-08D5-4D59-ADA4-02A0D5F0C53F}" srcOrd="0" destOrd="0" presId="urn:microsoft.com/office/officeart/2005/8/layout/hierarchy3"/>
    <dgm:cxn modelId="{C47698A1-AB85-457F-81AD-DED5E94CF54F}" srcId="{F1BFBB68-5ECE-4211-A3B5-2CF1397C4C32}" destId="{F23B9B7B-269E-4226-A86D-58260D300020}" srcOrd="2" destOrd="0" parTransId="{59FB5485-7E18-4CCE-BBA8-787631BE84B5}" sibTransId="{87FF5FE4-A7FC-4595-94BD-0645802B1D71}"/>
    <dgm:cxn modelId="{D76BC161-4D33-4D89-BB6A-81BBB175D12A}" type="presOf" srcId="{0E9547C0-9A19-45B1-9041-D234FD947744}" destId="{E008A0A4-F34B-4F2C-BE79-5010FB81CCE7}" srcOrd="0" destOrd="0" presId="urn:microsoft.com/office/officeart/2005/8/layout/hierarchy3"/>
    <dgm:cxn modelId="{9CE5F4EA-6C2A-4F57-B2DE-193C3520823E}" srcId="{F23B9B7B-269E-4226-A86D-58260D300020}" destId="{E3EBB227-3FE7-48C9-89CB-5F8A0553F7ED}" srcOrd="0" destOrd="0" parTransId="{8D9B55FE-7587-4696-A1B2-AAF2DD929C83}" sibTransId="{754F8000-E61F-4F64-8362-1F9ABCBCD24C}"/>
    <dgm:cxn modelId="{0B694EE5-B14E-4967-9AC3-50B348ED9EC0}" type="presOf" srcId="{F425D21A-D0D1-4644-94DB-0CC566A7980B}" destId="{4A36F876-5CB7-4E92-8DC6-D823729228EB}" srcOrd="0" destOrd="0" presId="urn:microsoft.com/office/officeart/2005/8/layout/hierarchy3"/>
    <dgm:cxn modelId="{33FD8D2B-6AEA-4171-9BFA-0B619549BBE2}" type="presOf" srcId="{F23B9B7B-269E-4226-A86D-58260D300020}" destId="{D5CEE284-C56A-4874-83D4-876125F463E9}" srcOrd="1" destOrd="0" presId="urn:microsoft.com/office/officeart/2005/8/layout/hierarchy3"/>
    <dgm:cxn modelId="{24BB48DF-97B8-46F8-BF8E-2BD7039FC136}" type="presOf" srcId="{5A7F281F-C75E-4ADF-93D2-5E72DE96F9E6}" destId="{1FC8F6BB-BF67-4D22-9688-49153109C471}" srcOrd="1" destOrd="0" presId="urn:microsoft.com/office/officeart/2005/8/layout/hierarchy3"/>
    <dgm:cxn modelId="{0FBEE1B4-A840-4FAE-801A-D3DAFF35C7FA}" type="presOf" srcId="{C8F8B044-0804-43BD-8BCE-084759C5EFCA}" destId="{78150AF1-ABA4-4D19-BC25-A088A2B0868B}" srcOrd="0" destOrd="0" presId="urn:microsoft.com/office/officeart/2005/8/layout/hierarchy3"/>
    <dgm:cxn modelId="{60EDF92D-2422-4C62-B01A-18C6ECB85680}" type="presOf" srcId="{8D9B55FE-7587-4696-A1B2-AAF2DD929C83}" destId="{F1972CD9-A97E-434D-B4CF-83D8688FA365}" srcOrd="0" destOrd="0" presId="urn:microsoft.com/office/officeart/2005/8/layout/hierarchy3"/>
    <dgm:cxn modelId="{6C065F46-9989-439D-ABDA-A6B138EC31C4}" srcId="{F1BFBB68-5ECE-4211-A3B5-2CF1397C4C32}" destId="{5A7F281F-C75E-4ADF-93D2-5E72DE96F9E6}" srcOrd="1" destOrd="0" parTransId="{25C0864C-F89C-4013-9374-07A2B4CC40F5}" sibTransId="{018C0F2E-2D57-4096-9B31-34DD699D6FCB}"/>
    <dgm:cxn modelId="{E08B6054-A78E-4306-BFB1-9F49C65137B6}" srcId="{5A7F281F-C75E-4ADF-93D2-5E72DE96F9E6}" destId="{DDD834E2-9CA0-49E1-9D2D-AC1E117F59FF}" srcOrd="0" destOrd="0" parTransId="{F425D21A-D0D1-4644-94DB-0CC566A7980B}" sibTransId="{490BF6C6-68C8-41AA-A1B5-FABE69FDDAF8}"/>
    <dgm:cxn modelId="{EEE753E8-8CA2-4277-AE45-B60FE99B86BD}" srcId="{F1BFBB68-5ECE-4211-A3B5-2CF1397C4C32}" destId="{0E9547C0-9A19-45B1-9041-D234FD947744}" srcOrd="0" destOrd="0" parTransId="{6211A3C6-88FA-4C4A-89DB-CFCE6FFAAF48}" sibTransId="{92BE42FC-0766-4262-949E-D36288C9389B}"/>
    <dgm:cxn modelId="{1CE41F8B-887C-46D1-919E-F1859CC392DB}" type="presOf" srcId="{0E9547C0-9A19-45B1-9041-D234FD947744}" destId="{AC9E4136-B717-4413-A1A4-AFB1D9B9310A}" srcOrd="1" destOrd="0" presId="urn:microsoft.com/office/officeart/2005/8/layout/hierarchy3"/>
    <dgm:cxn modelId="{29EF7649-3FA6-462D-9DA5-17B5DADD1DDD}" type="presOf" srcId="{F1BFBB68-5ECE-4211-A3B5-2CF1397C4C32}" destId="{BA746725-CCF2-43E4-9628-B1E028EBEA76}" srcOrd="0" destOrd="0" presId="urn:microsoft.com/office/officeart/2005/8/layout/hierarchy3"/>
    <dgm:cxn modelId="{BC915611-DB54-4DC3-BE11-AF8CDAA4DE73}" type="presOf" srcId="{DDD834E2-9CA0-49E1-9D2D-AC1E117F59FF}" destId="{A45573D5-A018-47FB-AA51-50AD20246055}" srcOrd="0" destOrd="0" presId="urn:microsoft.com/office/officeart/2005/8/layout/hierarchy3"/>
    <dgm:cxn modelId="{736D1588-1E61-4042-B05D-A74A0E944A0B}" srcId="{0E9547C0-9A19-45B1-9041-D234FD947744}" destId="{C8F8B044-0804-43BD-8BCE-084759C5EFCA}" srcOrd="0" destOrd="0" parTransId="{70686461-0C5A-45AF-A3E6-EB6E4CEB64FA}" sibTransId="{4CD33244-368C-476E-93B3-31E9615FF834}"/>
    <dgm:cxn modelId="{5773F046-4452-49C9-9B51-3437A08F07C4}" type="presOf" srcId="{70686461-0C5A-45AF-A3E6-EB6E4CEB64FA}" destId="{D9E73D59-7A3E-465C-90BD-DD834FB3FB96}" srcOrd="0" destOrd="0" presId="urn:microsoft.com/office/officeart/2005/8/layout/hierarchy3"/>
    <dgm:cxn modelId="{B4EE48EC-999E-46A3-882A-24A088933F10}" type="presParOf" srcId="{BA746725-CCF2-43E4-9628-B1E028EBEA76}" destId="{79CB51E6-2703-4C6A-99A0-5A96B69B0CCA}" srcOrd="0" destOrd="0" presId="urn:microsoft.com/office/officeart/2005/8/layout/hierarchy3"/>
    <dgm:cxn modelId="{E8A7A9AB-E359-407E-9E46-D019D0672628}" type="presParOf" srcId="{79CB51E6-2703-4C6A-99A0-5A96B69B0CCA}" destId="{E5271202-CAF3-442D-9387-46CBE827C8D2}" srcOrd="0" destOrd="0" presId="urn:microsoft.com/office/officeart/2005/8/layout/hierarchy3"/>
    <dgm:cxn modelId="{0BEA7FD3-D1D3-4077-8C9F-D035D78B9E23}" type="presParOf" srcId="{E5271202-CAF3-442D-9387-46CBE827C8D2}" destId="{E008A0A4-F34B-4F2C-BE79-5010FB81CCE7}" srcOrd="0" destOrd="0" presId="urn:microsoft.com/office/officeart/2005/8/layout/hierarchy3"/>
    <dgm:cxn modelId="{3BAE8303-EA0B-4B0E-BCCB-037042EEBD94}" type="presParOf" srcId="{E5271202-CAF3-442D-9387-46CBE827C8D2}" destId="{AC9E4136-B717-4413-A1A4-AFB1D9B9310A}" srcOrd="1" destOrd="0" presId="urn:microsoft.com/office/officeart/2005/8/layout/hierarchy3"/>
    <dgm:cxn modelId="{2490D916-1E65-4A89-A97F-74FEE8BE22B8}" type="presParOf" srcId="{79CB51E6-2703-4C6A-99A0-5A96B69B0CCA}" destId="{DFB29167-B503-484C-97C8-2F715B768B38}" srcOrd="1" destOrd="0" presId="urn:microsoft.com/office/officeart/2005/8/layout/hierarchy3"/>
    <dgm:cxn modelId="{B81F6EA4-F8A1-429A-B148-5C68B4804E29}" type="presParOf" srcId="{DFB29167-B503-484C-97C8-2F715B768B38}" destId="{D9E73D59-7A3E-465C-90BD-DD834FB3FB96}" srcOrd="0" destOrd="0" presId="urn:microsoft.com/office/officeart/2005/8/layout/hierarchy3"/>
    <dgm:cxn modelId="{9C0EDCED-8A8D-4204-B975-E9D0DD6FF085}" type="presParOf" srcId="{DFB29167-B503-484C-97C8-2F715B768B38}" destId="{78150AF1-ABA4-4D19-BC25-A088A2B0868B}" srcOrd="1" destOrd="0" presId="urn:microsoft.com/office/officeart/2005/8/layout/hierarchy3"/>
    <dgm:cxn modelId="{52E8773C-CDCF-4D07-9E7B-93E4C30B757C}" type="presParOf" srcId="{BA746725-CCF2-43E4-9628-B1E028EBEA76}" destId="{C1E3E47F-143D-4AEA-B534-DE5DF2BF86BD}" srcOrd="1" destOrd="0" presId="urn:microsoft.com/office/officeart/2005/8/layout/hierarchy3"/>
    <dgm:cxn modelId="{3AB815FA-EA80-42CE-81A1-E9110AE32D8E}" type="presParOf" srcId="{C1E3E47F-143D-4AEA-B534-DE5DF2BF86BD}" destId="{9600C0A9-FA4A-42B1-A9F1-05AA715E1AE1}" srcOrd="0" destOrd="0" presId="urn:microsoft.com/office/officeart/2005/8/layout/hierarchy3"/>
    <dgm:cxn modelId="{30C943C2-C2E1-460A-8C5A-2E21745584B6}" type="presParOf" srcId="{9600C0A9-FA4A-42B1-A9F1-05AA715E1AE1}" destId="{55CA4F4D-08D5-4D59-ADA4-02A0D5F0C53F}" srcOrd="0" destOrd="0" presId="urn:microsoft.com/office/officeart/2005/8/layout/hierarchy3"/>
    <dgm:cxn modelId="{34BB6574-9804-4095-A7FD-5FFC7E5BCF03}" type="presParOf" srcId="{9600C0A9-FA4A-42B1-A9F1-05AA715E1AE1}" destId="{1FC8F6BB-BF67-4D22-9688-49153109C471}" srcOrd="1" destOrd="0" presId="urn:microsoft.com/office/officeart/2005/8/layout/hierarchy3"/>
    <dgm:cxn modelId="{269352E3-FFA3-4551-AE0F-F39F6E50EF96}" type="presParOf" srcId="{C1E3E47F-143D-4AEA-B534-DE5DF2BF86BD}" destId="{E4DAFAD8-5092-4753-822D-93B01EE1A349}" srcOrd="1" destOrd="0" presId="urn:microsoft.com/office/officeart/2005/8/layout/hierarchy3"/>
    <dgm:cxn modelId="{1F39650A-A1F1-45BA-80E7-A8ED2A8E255E}" type="presParOf" srcId="{E4DAFAD8-5092-4753-822D-93B01EE1A349}" destId="{4A36F876-5CB7-4E92-8DC6-D823729228EB}" srcOrd="0" destOrd="0" presId="urn:microsoft.com/office/officeart/2005/8/layout/hierarchy3"/>
    <dgm:cxn modelId="{39EA558B-2378-4A61-AFFC-31008214D196}" type="presParOf" srcId="{E4DAFAD8-5092-4753-822D-93B01EE1A349}" destId="{A45573D5-A018-47FB-AA51-50AD20246055}" srcOrd="1" destOrd="0" presId="urn:microsoft.com/office/officeart/2005/8/layout/hierarchy3"/>
    <dgm:cxn modelId="{AB024D5E-D8B3-4D07-8D9E-AE4C39A389A8}" type="presParOf" srcId="{BA746725-CCF2-43E4-9628-B1E028EBEA76}" destId="{BC07C611-3970-4F81-BE68-F22E44895A27}" srcOrd="2" destOrd="0" presId="urn:microsoft.com/office/officeart/2005/8/layout/hierarchy3"/>
    <dgm:cxn modelId="{D8F79DCE-A0BD-4A1C-AF3F-81EEB9D3882E}" type="presParOf" srcId="{BC07C611-3970-4F81-BE68-F22E44895A27}" destId="{ACDE729A-C26C-46D8-B294-C9C99E652430}" srcOrd="0" destOrd="0" presId="urn:microsoft.com/office/officeart/2005/8/layout/hierarchy3"/>
    <dgm:cxn modelId="{34E80EFE-2006-4178-A3F4-0141FCDA3811}" type="presParOf" srcId="{ACDE729A-C26C-46D8-B294-C9C99E652430}" destId="{7814AC01-00CD-4273-A7AB-4C2CE642149E}" srcOrd="0" destOrd="0" presId="urn:microsoft.com/office/officeart/2005/8/layout/hierarchy3"/>
    <dgm:cxn modelId="{9F3D6696-3027-44D9-B53B-142A39E9FF96}" type="presParOf" srcId="{ACDE729A-C26C-46D8-B294-C9C99E652430}" destId="{D5CEE284-C56A-4874-83D4-876125F463E9}" srcOrd="1" destOrd="0" presId="urn:microsoft.com/office/officeart/2005/8/layout/hierarchy3"/>
    <dgm:cxn modelId="{22969C96-BDBE-4D6D-96C5-B5DE20E70EB9}" type="presParOf" srcId="{BC07C611-3970-4F81-BE68-F22E44895A27}" destId="{7898A717-B9E3-4939-99F8-857A7F0DF796}" srcOrd="1" destOrd="0" presId="urn:microsoft.com/office/officeart/2005/8/layout/hierarchy3"/>
    <dgm:cxn modelId="{DBC9B8F9-0253-4A66-817A-213F89C88193}" type="presParOf" srcId="{7898A717-B9E3-4939-99F8-857A7F0DF796}" destId="{F1972CD9-A97E-434D-B4CF-83D8688FA365}" srcOrd="0" destOrd="0" presId="urn:microsoft.com/office/officeart/2005/8/layout/hierarchy3"/>
    <dgm:cxn modelId="{86D42C06-3BFC-4027-8AD1-123B199A8CFE}" type="presParOf" srcId="{7898A717-B9E3-4939-99F8-857A7F0DF796}" destId="{558F6DE3-EBE9-48C5-A961-D9F72F535A2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E4391-C1BB-4270-A7BD-76A03116D069}">
      <dsp:nvSpPr>
        <dsp:cNvPr id="0" name=""/>
        <dsp:cNvSpPr/>
      </dsp:nvSpPr>
      <dsp:spPr>
        <a:xfrm>
          <a:off x="0" y="720091"/>
          <a:ext cx="4838937" cy="4838937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43A4FD-85C2-44F6-91C0-BC041C1A9805}">
      <dsp:nvSpPr>
        <dsp:cNvPr id="0" name=""/>
        <dsp:cNvSpPr/>
      </dsp:nvSpPr>
      <dsp:spPr>
        <a:xfrm>
          <a:off x="2419468" y="748883"/>
          <a:ext cx="5645427" cy="4838937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rgbClr val="C00000"/>
              </a:solidFill>
              <a:latin typeface="Constantia" pitchFamily="18" charset="0"/>
            </a:rPr>
            <a:t>Основные цели моей деятельности </a:t>
          </a:r>
          <a:endParaRPr lang="ru-RU" sz="2900" b="1" kern="1200" dirty="0">
            <a:solidFill>
              <a:srgbClr val="C00000"/>
            </a:solidFill>
            <a:latin typeface="Constantia" pitchFamily="18" charset="0"/>
          </a:endParaRPr>
        </a:p>
      </dsp:txBody>
      <dsp:txXfrm>
        <a:off x="2419468" y="748883"/>
        <a:ext cx="2822713" cy="1451684"/>
      </dsp:txXfrm>
    </dsp:sp>
    <dsp:sp modelId="{9A109CC5-DDAF-44A0-BBF8-A31F98F55893}">
      <dsp:nvSpPr>
        <dsp:cNvPr id="0" name=""/>
        <dsp:cNvSpPr/>
      </dsp:nvSpPr>
      <dsp:spPr>
        <a:xfrm>
          <a:off x="846815" y="2200567"/>
          <a:ext cx="3145306" cy="3145306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929226-D3BE-49B7-8D4D-A5E793295554}">
      <dsp:nvSpPr>
        <dsp:cNvPr id="0" name=""/>
        <dsp:cNvSpPr/>
      </dsp:nvSpPr>
      <dsp:spPr>
        <a:xfrm>
          <a:off x="2419468" y="2200567"/>
          <a:ext cx="5645427" cy="3145306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rgbClr val="C00000"/>
              </a:solidFill>
              <a:latin typeface="Constantia" pitchFamily="18" charset="0"/>
            </a:rPr>
            <a:t>Задачи</a:t>
          </a:r>
          <a:endParaRPr lang="ru-RU" sz="2900" b="1" kern="1200" dirty="0">
            <a:solidFill>
              <a:srgbClr val="C00000"/>
            </a:solidFill>
            <a:latin typeface="Constantia" pitchFamily="18" charset="0"/>
          </a:endParaRPr>
        </a:p>
      </dsp:txBody>
      <dsp:txXfrm>
        <a:off x="2419468" y="2200567"/>
        <a:ext cx="2822713" cy="1451679"/>
      </dsp:txXfrm>
    </dsp:sp>
    <dsp:sp modelId="{EDC37FD9-BDBC-4851-A7FF-8E2034D6BB93}">
      <dsp:nvSpPr>
        <dsp:cNvPr id="0" name=""/>
        <dsp:cNvSpPr/>
      </dsp:nvSpPr>
      <dsp:spPr>
        <a:xfrm>
          <a:off x="1693628" y="3652247"/>
          <a:ext cx="1451679" cy="1451679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5D1C99-0E2A-4029-8AB6-2B4387ED0AD1}">
      <dsp:nvSpPr>
        <dsp:cNvPr id="0" name=""/>
        <dsp:cNvSpPr/>
      </dsp:nvSpPr>
      <dsp:spPr>
        <a:xfrm>
          <a:off x="2419468" y="3652247"/>
          <a:ext cx="5645427" cy="145167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rgbClr val="C00000"/>
              </a:solidFill>
              <a:latin typeface="Constantia" pitchFamily="18" charset="0"/>
            </a:rPr>
            <a:t>Направление работы</a:t>
          </a:r>
          <a:endParaRPr lang="ru-RU" sz="2900" b="1" kern="1200" dirty="0">
            <a:solidFill>
              <a:srgbClr val="C00000"/>
            </a:solidFill>
            <a:latin typeface="Constantia" pitchFamily="18" charset="0"/>
          </a:endParaRPr>
        </a:p>
      </dsp:txBody>
      <dsp:txXfrm>
        <a:off x="2419468" y="3652247"/>
        <a:ext cx="2822713" cy="1451679"/>
      </dsp:txXfrm>
    </dsp:sp>
    <dsp:sp modelId="{370821D3-A585-4790-91D4-28947D8A80F9}">
      <dsp:nvSpPr>
        <dsp:cNvPr id="0" name=""/>
        <dsp:cNvSpPr/>
      </dsp:nvSpPr>
      <dsp:spPr>
        <a:xfrm>
          <a:off x="5242182" y="748883"/>
          <a:ext cx="2822713" cy="145168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Constantia" pitchFamily="18" charset="0"/>
            </a:rPr>
            <a:t>Восполнение пробелов в развитии средств языка и функции речи;</a:t>
          </a:r>
          <a:endParaRPr lang="ru-RU" sz="1200" b="1" kern="1200" dirty="0">
            <a:latin typeface="Constantia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Constantia" pitchFamily="18" charset="0"/>
            </a:rPr>
            <a:t>Развитие и совершенствование психологических предпосылок к обучению.</a:t>
          </a:r>
          <a:endParaRPr lang="ru-RU" sz="1200" b="1" kern="1200" dirty="0">
            <a:latin typeface="Constantia" pitchFamily="18" charset="0"/>
          </a:endParaRPr>
        </a:p>
      </dsp:txBody>
      <dsp:txXfrm>
        <a:off x="5242182" y="748883"/>
        <a:ext cx="2822713" cy="1451684"/>
      </dsp:txXfrm>
    </dsp:sp>
    <dsp:sp modelId="{424DC51A-ED44-4D81-82B1-BE48F3235D83}">
      <dsp:nvSpPr>
        <dsp:cNvPr id="0" name=""/>
        <dsp:cNvSpPr/>
      </dsp:nvSpPr>
      <dsp:spPr>
        <a:xfrm>
          <a:off x="5242182" y="2200567"/>
          <a:ext cx="2822713" cy="145167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Constantia" pitchFamily="18" charset="0"/>
            </a:rPr>
            <a:t>Коррекция дефектов устной и письменной речи у обучающихся;</a:t>
          </a:r>
          <a:endParaRPr lang="ru-RU" sz="1200" b="1" kern="1200" dirty="0">
            <a:latin typeface="Constantia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Constantia" pitchFamily="18" charset="0"/>
            </a:rPr>
            <a:t> Формирование предпосылок к полноценному усвоению общеобразовательной программы по русскому языку и литературе.</a:t>
          </a:r>
          <a:endParaRPr lang="ru-RU" sz="1200" b="1" kern="1200" dirty="0">
            <a:latin typeface="Constantia" pitchFamily="18" charset="0"/>
          </a:endParaRPr>
        </a:p>
      </dsp:txBody>
      <dsp:txXfrm>
        <a:off x="5242182" y="2200567"/>
        <a:ext cx="2822713" cy="1451679"/>
      </dsp:txXfrm>
    </dsp:sp>
    <dsp:sp modelId="{DF0F7567-E6CE-4E65-AF99-B164E749F2C6}">
      <dsp:nvSpPr>
        <dsp:cNvPr id="0" name=""/>
        <dsp:cNvSpPr/>
      </dsp:nvSpPr>
      <dsp:spPr>
        <a:xfrm>
          <a:off x="5242182" y="3652247"/>
          <a:ext cx="2822713" cy="145167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Constantia" pitchFamily="18" charset="0"/>
            </a:rPr>
            <a:t>Эффективная система организации коррекционной работы логопеда в школе, опирающаяся на знание законов познавательной деятельности.</a:t>
          </a:r>
          <a:endParaRPr lang="ru-RU" sz="1200" b="1" kern="1200" dirty="0">
            <a:latin typeface="Constantia" pitchFamily="18" charset="0"/>
          </a:endParaRPr>
        </a:p>
      </dsp:txBody>
      <dsp:txXfrm>
        <a:off x="5242182" y="3652247"/>
        <a:ext cx="2822713" cy="14516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86606-83B4-4D6C-BBE3-9C0B1891914A}">
      <dsp:nvSpPr>
        <dsp:cNvPr id="0" name=""/>
        <dsp:cNvSpPr/>
      </dsp:nvSpPr>
      <dsp:spPr>
        <a:xfrm>
          <a:off x="0" y="302424"/>
          <a:ext cx="8072494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E2697D-ADD5-44AD-AA88-2FD8FD36CD4D}">
      <dsp:nvSpPr>
        <dsp:cNvPr id="0" name=""/>
        <dsp:cNvSpPr/>
      </dsp:nvSpPr>
      <dsp:spPr>
        <a:xfrm>
          <a:off x="403624" y="7224"/>
          <a:ext cx="7430561" cy="59040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3585" tIns="0" rIns="21358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Продолжить работу над повышением научно-теоретического уровня в области теории и методики преподавания  логопедии;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2445" y="36045"/>
        <a:ext cx="7372919" cy="532758"/>
      </dsp:txXfrm>
    </dsp:sp>
    <dsp:sp modelId="{5680CCAF-9E58-4371-8B09-81263DC57734}">
      <dsp:nvSpPr>
        <dsp:cNvPr id="0" name=""/>
        <dsp:cNvSpPr/>
      </dsp:nvSpPr>
      <dsp:spPr>
        <a:xfrm>
          <a:off x="0" y="1329393"/>
          <a:ext cx="8072494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E7E11-FA7E-4EB5-A1BA-5AFCBBF589D5}">
      <dsp:nvSpPr>
        <dsp:cNvPr id="0" name=""/>
        <dsp:cNvSpPr/>
      </dsp:nvSpPr>
      <dsp:spPr>
        <a:xfrm>
          <a:off x="403624" y="914424"/>
          <a:ext cx="7299407" cy="710168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13585" tIns="0" rIns="21358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Разработать и внедрить в практику образовательной деятельности рабочие программы по логопедии на основе стандартов нового поколения;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8292" y="949092"/>
        <a:ext cx="7230071" cy="640832"/>
      </dsp:txXfrm>
    </dsp:sp>
    <dsp:sp modelId="{427ADCE6-BE73-4BA7-85E7-165D891F693A}">
      <dsp:nvSpPr>
        <dsp:cNvPr id="0" name=""/>
        <dsp:cNvSpPr/>
      </dsp:nvSpPr>
      <dsp:spPr>
        <a:xfrm>
          <a:off x="0" y="2471053"/>
          <a:ext cx="8072494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6992AA-6786-4058-9811-72143DD0C7A3}">
      <dsp:nvSpPr>
        <dsp:cNvPr id="0" name=""/>
        <dsp:cNvSpPr/>
      </dsp:nvSpPr>
      <dsp:spPr>
        <a:xfrm>
          <a:off x="403624" y="1941393"/>
          <a:ext cx="6971099" cy="824859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13585" tIns="0" rIns="21358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Разработать методические рекомендации, дидактические материалы в рамках реализуемых программ; 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3890" y="1981659"/>
        <a:ext cx="6890567" cy="744327"/>
      </dsp:txXfrm>
    </dsp:sp>
    <dsp:sp modelId="{56F0954E-ABEB-4B8E-B7EE-1BD3F01C2FF0}">
      <dsp:nvSpPr>
        <dsp:cNvPr id="0" name=""/>
        <dsp:cNvSpPr/>
      </dsp:nvSpPr>
      <dsp:spPr>
        <a:xfrm>
          <a:off x="0" y="3567263"/>
          <a:ext cx="8072494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C3258-D39A-4F94-975F-6005EC4AD42B}">
      <dsp:nvSpPr>
        <dsp:cNvPr id="0" name=""/>
        <dsp:cNvSpPr/>
      </dsp:nvSpPr>
      <dsp:spPr>
        <a:xfrm>
          <a:off x="452665" y="3097086"/>
          <a:ext cx="6706983" cy="77941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13585" tIns="0" rIns="21358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Продолжить укреплять материальную базу логопедического кабинета;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0713" y="3135134"/>
        <a:ext cx="6630887" cy="703314"/>
      </dsp:txXfrm>
    </dsp:sp>
    <dsp:sp modelId="{67D0DF2F-3365-4DA2-9B17-38FED8BB87D0}">
      <dsp:nvSpPr>
        <dsp:cNvPr id="0" name=""/>
        <dsp:cNvSpPr/>
      </dsp:nvSpPr>
      <dsp:spPr>
        <a:xfrm>
          <a:off x="0" y="4563135"/>
          <a:ext cx="8072494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20D56E-7D5E-49A4-BE29-2F524EB69B5B}">
      <dsp:nvSpPr>
        <dsp:cNvPr id="0" name=""/>
        <dsp:cNvSpPr/>
      </dsp:nvSpPr>
      <dsp:spPr>
        <a:xfrm>
          <a:off x="402978" y="4176465"/>
          <a:ext cx="6556108" cy="679072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13585" tIns="0" rIns="21358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Продолжить работу по обобщению собственного опыта педагогической деятельности (статьи, рекомендации, доклады, методические объединения и т.д.);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6128" y="4209615"/>
        <a:ext cx="6489808" cy="612772"/>
      </dsp:txXfrm>
    </dsp:sp>
    <dsp:sp modelId="{0E10BF6A-EE69-4149-99D8-1F0F965D4F4A}">
      <dsp:nvSpPr>
        <dsp:cNvPr id="0" name=""/>
        <dsp:cNvSpPr/>
      </dsp:nvSpPr>
      <dsp:spPr>
        <a:xfrm>
          <a:off x="0" y="5825479"/>
          <a:ext cx="8072494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93CC00-527F-4707-A631-2F09A0FCC57E}">
      <dsp:nvSpPr>
        <dsp:cNvPr id="0" name=""/>
        <dsp:cNvSpPr/>
      </dsp:nvSpPr>
      <dsp:spPr>
        <a:xfrm>
          <a:off x="403624" y="5175135"/>
          <a:ext cx="6065680" cy="945543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13585" tIns="0" rIns="21358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Участвовать в профессиональных конкурсах и олимпиадах.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9782" y="5221293"/>
        <a:ext cx="5973364" cy="8532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22363-DF29-4AE5-9BE8-E9303A5E5CC8}">
      <dsp:nvSpPr>
        <dsp:cNvPr id="0" name=""/>
        <dsp:cNvSpPr/>
      </dsp:nvSpPr>
      <dsp:spPr>
        <a:xfrm>
          <a:off x="1881355" y="0"/>
          <a:ext cx="5607890" cy="5000660"/>
        </a:xfrm>
        <a:prstGeom prst="triangle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AE5D6452-F2E6-4D7D-A854-9EBCF7920485}">
      <dsp:nvSpPr>
        <dsp:cNvPr id="0" name=""/>
        <dsp:cNvSpPr/>
      </dsp:nvSpPr>
      <dsp:spPr>
        <a:xfrm>
          <a:off x="4109619" y="104946"/>
          <a:ext cx="3250429" cy="701560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glow rad="63500">
            <a:schemeClr val="accent2">
              <a:satMod val="175000"/>
              <a:alpha val="40000"/>
            </a:schemeClr>
          </a:glow>
          <a:innerShdw blurRad="63500" dist="50800" dir="27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Закон «Об образовании РФ»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43866" y="139193"/>
        <a:ext cx="3181935" cy="633066"/>
      </dsp:txXfrm>
    </dsp:sp>
    <dsp:sp modelId="{E67298A0-C52E-44A4-A4DD-59634558B59F}">
      <dsp:nvSpPr>
        <dsp:cNvPr id="0" name=""/>
        <dsp:cNvSpPr/>
      </dsp:nvSpPr>
      <dsp:spPr>
        <a:xfrm>
          <a:off x="4331331" y="1048795"/>
          <a:ext cx="3250429" cy="67763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glow rad="63500">
            <a:schemeClr val="accent2">
              <a:satMod val="175000"/>
              <a:alpha val="40000"/>
            </a:schemeClr>
          </a:glow>
          <a:innerShdw blurRad="63500" dist="50800" dir="27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ФГОС 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64410" y="1081874"/>
        <a:ext cx="3184271" cy="611472"/>
      </dsp:txXfrm>
    </dsp:sp>
    <dsp:sp modelId="{F34411AD-BF75-4A77-A90B-D287ECFBF2D4}">
      <dsp:nvSpPr>
        <dsp:cNvPr id="0" name=""/>
        <dsp:cNvSpPr/>
      </dsp:nvSpPr>
      <dsp:spPr>
        <a:xfrm>
          <a:off x="4641715" y="2052437"/>
          <a:ext cx="3250429" cy="722751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glow rad="63500">
            <a:schemeClr val="accent2">
              <a:satMod val="175000"/>
              <a:alpha val="40000"/>
            </a:schemeClr>
          </a:glow>
          <a:innerShdw blurRad="63500" dist="50800" dir="27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Учебный план </a:t>
          </a:r>
          <a:endParaRPr lang="en-US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76997" y="2087719"/>
        <a:ext cx="3179865" cy="652187"/>
      </dsp:txXfrm>
    </dsp:sp>
    <dsp:sp modelId="{EEA80E6C-6FD4-4241-B662-C69D0AB1CEE4}">
      <dsp:nvSpPr>
        <dsp:cNvPr id="0" name=""/>
        <dsp:cNvSpPr/>
      </dsp:nvSpPr>
      <dsp:spPr>
        <a:xfrm>
          <a:off x="5117740" y="3159454"/>
          <a:ext cx="3250429" cy="722751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glow rad="63500">
            <a:schemeClr val="accent2">
              <a:satMod val="175000"/>
              <a:alpha val="40000"/>
            </a:schemeClr>
          </a:glow>
          <a:innerShdw blurRad="63500" dist="50800" dir="27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Рабочие учебные программы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53022" y="3194736"/>
        <a:ext cx="3179865" cy="652187"/>
      </dsp:txXfrm>
    </dsp:sp>
    <dsp:sp modelId="{FDEB7DFB-18F6-47C2-B14E-E755EC8AF7E4}">
      <dsp:nvSpPr>
        <dsp:cNvPr id="0" name=""/>
        <dsp:cNvSpPr/>
      </dsp:nvSpPr>
      <dsp:spPr>
        <a:xfrm>
          <a:off x="5405760" y="4155449"/>
          <a:ext cx="3250429" cy="722751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glow rad="63500">
            <a:schemeClr val="accent2">
              <a:satMod val="175000"/>
              <a:alpha val="40000"/>
            </a:schemeClr>
          </a:glow>
          <a:innerShdw blurRad="63500" dist="50800" dir="27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Календарно-тематический план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41042" y="4190731"/>
        <a:ext cx="3179865" cy="6521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8A0A4-F34B-4F2C-BE79-5010FB81CCE7}">
      <dsp:nvSpPr>
        <dsp:cNvPr id="0" name=""/>
        <dsp:cNvSpPr/>
      </dsp:nvSpPr>
      <dsp:spPr>
        <a:xfrm>
          <a:off x="0" y="35627"/>
          <a:ext cx="2674473" cy="57158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0 - 1 класс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741" y="52368"/>
        <a:ext cx="2640991" cy="538099"/>
      </dsp:txXfrm>
    </dsp:sp>
    <dsp:sp modelId="{D9E73D59-7A3E-465C-90BD-DD834FB3FB96}">
      <dsp:nvSpPr>
        <dsp:cNvPr id="0" name=""/>
        <dsp:cNvSpPr/>
      </dsp:nvSpPr>
      <dsp:spPr>
        <a:xfrm>
          <a:off x="267447" y="607208"/>
          <a:ext cx="236605" cy="18556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5675"/>
              </a:lnTo>
              <a:lnTo>
                <a:pt x="236605" y="185567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150AF1-ABA4-4D19-BC25-A088A2B0868B}">
      <dsp:nvSpPr>
        <dsp:cNvPr id="0" name=""/>
        <dsp:cNvSpPr/>
      </dsp:nvSpPr>
      <dsp:spPr>
        <a:xfrm>
          <a:off x="504052" y="1518074"/>
          <a:ext cx="2243542" cy="188961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2">
              <a:satMod val="175000"/>
              <a:alpha val="40000"/>
            </a:schemeClr>
          </a:glow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Рабочая программа по коррекции звукопроизношения у детей  дошкольного и школьного возраста в условиях логопедического пункта</a:t>
          </a:r>
        </a:p>
      </dsp:txBody>
      <dsp:txXfrm>
        <a:off x="559397" y="1573419"/>
        <a:ext cx="2132852" cy="1778928"/>
      </dsp:txXfrm>
    </dsp:sp>
    <dsp:sp modelId="{55CA4F4D-08D5-4D59-ADA4-02A0D5F0C53F}">
      <dsp:nvSpPr>
        <dsp:cNvPr id="0" name=""/>
        <dsp:cNvSpPr/>
      </dsp:nvSpPr>
      <dsp:spPr>
        <a:xfrm>
          <a:off x="2904368" y="463124"/>
          <a:ext cx="2711546" cy="57158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1 - 4 класс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21109" y="479865"/>
        <a:ext cx="2678064" cy="538099"/>
      </dsp:txXfrm>
    </dsp:sp>
    <dsp:sp modelId="{4A36F876-5CB7-4E92-8DC6-D823729228EB}">
      <dsp:nvSpPr>
        <dsp:cNvPr id="0" name=""/>
        <dsp:cNvSpPr/>
      </dsp:nvSpPr>
      <dsp:spPr>
        <a:xfrm>
          <a:off x="3175523" y="1034705"/>
          <a:ext cx="280862" cy="1788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8217"/>
              </a:lnTo>
              <a:lnTo>
                <a:pt x="280862" y="178821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573D5-A018-47FB-AA51-50AD20246055}">
      <dsp:nvSpPr>
        <dsp:cNvPr id="0" name=""/>
        <dsp:cNvSpPr/>
      </dsp:nvSpPr>
      <dsp:spPr>
        <a:xfrm>
          <a:off x="3456385" y="1880354"/>
          <a:ext cx="2280608" cy="188513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2">
              <a:satMod val="175000"/>
              <a:alpha val="40000"/>
            </a:schemeClr>
          </a:glow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Рабочая программа по предупреждению и исправлению нарушений устной и письменной речи у учащихся начальных классов</a:t>
          </a:r>
        </a:p>
      </dsp:txBody>
      <dsp:txXfrm>
        <a:off x="3511599" y="1935568"/>
        <a:ext cx="2170180" cy="1774709"/>
      </dsp:txXfrm>
    </dsp:sp>
    <dsp:sp modelId="{7814AC01-00CD-4273-A7AB-4C2CE642149E}">
      <dsp:nvSpPr>
        <dsp:cNvPr id="0" name=""/>
        <dsp:cNvSpPr/>
      </dsp:nvSpPr>
      <dsp:spPr>
        <a:xfrm>
          <a:off x="5862998" y="35627"/>
          <a:ext cx="2674473" cy="57158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Times New Roman" pitchFamily="18" charset="0"/>
              <a:cs typeface="Times New Roman" pitchFamily="18" charset="0"/>
            </a:rPr>
            <a:t>5 класс</a:t>
          </a:r>
          <a:endParaRPr lang="ru-RU" sz="3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79739" y="52368"/>
        <a:ext cx="2640991" cy="538099"/>
      </dsp:txXfrm>
    </dsp:sp>
    <dsp:sp modelId="{F1972CD9-A97E-434D-B4CF-83D8688FA365}">
      <dsp:nvSpPr>
        <dsp:cNvPr id="0" name=""/>
        <dsp:cNvSpPr/>
      </dsp:nvSpPr>
      <dsp:spPr>
        <a:xfrm>
          <a:off x="6130445" y="607208"/>
          <a:ext cx="219379" cy="1858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8581"/>
              </a:lnTo>
              <a:lnTo>
                <a:pt x="219379" y="185858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8F6DE3-EBE9-48C5-A961-D9F72F535A21}">
      <dsp:nvSpPr>
        <dsp:cNvPr id="0" name=""/>
        <dsp:cNvSpPr/>
      </dsp:nvSpPr>
      <dsp:spPr>
        <a:xfrm>
          <a:off x="6349825" y="1487677"/>
          <a:ext cx="2276831" cy="195622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2">
              <a:satMod val="175000"/>
              <a:alpha val="40000"/>
            </a:schemeClr>
          </a:glow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Рабочая программа по предупреждению и исправлению нарушений устной и письменной речи у учащихся начальных классов</a:t>
          </a:r>
        </a:p>
      </dsp:txBody>
      <dsp:txXfrm>
        <a:off x="6407121" y="1544973"/>
        <a:ext cx="2162239" cy="1841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F5D56-1227-4DC8-B36A-744EC2C8F0DB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4BD47-06E1-44A7-A60B-B31AD875E7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178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7B175A-8681-4A73-A6D0-F6F5E1614DE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5-FABD-4154-9978-A1D0F1289154}" type="datetime1">
              <a:rPr lang="ru-RU" smtClean="0"/>
              <a:pPr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EB14-60C1-4B81-9A05-FFFAD81FC873}" type="datetime1">
              <a:rPr lang="ru-RU" smtClean="0"/>
              <a:pPr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5ADF-0B12-4799-A8B2-E14F0016052D}" type="datetime1">
              <a:rPr lang="ru-RU" smtClean="0"/>
              <a:pPr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5-FABD-4154-9978-A1D0F128915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62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1E3E-D36F-45FD-B13F-8A54F09BECB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592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90EF-E44C-471C-8672-B9A593C7A0E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548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E98F-4CFB-45E5-99D2-8D592E93C0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538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9E10-9658-4231-8990-EF744C27EE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673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EBE2-1761-4651-90E5-B96B843786D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533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9D3-6B73-477C-B6A8-3349046E3C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89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A2015-B431-4B5F-B1C6-E09DC5A3656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129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1E3E-D36F-45FD-B13F-8A54F09BECB3}" type="datetime1">
              <a:rPr lang="ru-RU" smtClean="0"/>
              <a:pPr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EAE9E-3A3E-43BA-BA2D-7A317FB54D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475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EB14-60C1-4B81-9A05-FFFAD81FC8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795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5ADF-0B12-4799-A8B2-E14F001605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83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5-FABD-4154-9978-A1D0F128915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954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1E3E-D36F-45FD-B13F-8A54F09BECB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39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90EF-E44C-471C-8672-B9A593C7A0E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335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E98F-4CFB-45E5-99D2-8D592E93C0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700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9E10-9658-4231-8990-EF744C27EE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753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EBE2-1761-4651-90E5-B96B843786D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308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9D3-6B73-477C-B6A8-3349046E3C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991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90EF-E44C-471C-8672-B9A593C7A0EE}" type="datetime1">
              <a:rPr lang="ru-RU" smtClean="0"/>
              <a:pPr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A2015-B431-4B5F-B1C6-E09DC5A3656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134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EAE9E-3A3E-43BA-BA2D-7A317FB54D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515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EB14-60C1-4B81-9A05-FFFAD81FC8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58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5ADF-0B12-4799-A8B2-E14F001605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458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5-FABD-4154-9978-A1D0F128915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32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1E3E-D36F-45FD-B13F-8A54F09BECB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21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90EF-E44C-471C-8672-B9A593C7A0E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99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E98F-4CFB-45E5-99D2-8D592E93C0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430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9E10-9658-4231-8990-EF744C27EE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96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EBE2-1761-4651-90E5-B96B843786D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903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E98F-4CFB-45E5-99D2-8D592E93C0F2}" type="datetime1">
              <a:rPr lang="ru-RU" smtClean="0"/>
              <a:pPr/>
              <a:t>04.03.2017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9D3-6B73-477C-B6A8-3349046E3C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134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A2015-B431-4B5F-B1C6-E09DC5A3656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356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EAE9E-3A3E-43BA-BA2D-7A317FB54D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43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EB14-60C1-4B81-9A05-FFFAD81FC8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387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5ADF-0B12-4799-A8B2-E14F001605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35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5-FABD-4154-9978-A1D0F128915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919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1E3E-D36F-45FD-B13F-8A54F09BECB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334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90EF-E44C-471C-8672-B9A593C7A0E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365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E98F-4CFB-45E5-99D2-8D592E93C0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213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9E10-9658-4231-8990-EF744C27EE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097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9E10-9658-4231-8990-EF744C27EEEC}" type="datetime1">
              <a:rPr lang="ru-RU" smtClean="0"/>
              <a:pPr/>
              <a:t>04.03.2017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EBE2-1761-4651-90E5-B96B843786D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593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9D3-6B73-477C-B6A8-3349046E3C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870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A2015-B431-4B5F-B1C6-E09DC5A3656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90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EAE9E-3A3E-43BA-BA2D-7A317FB54D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03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EB14-60C1-4B81-9A05-FFFAD81FC8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58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5ADF-0B12-4799-A8B2-E14F001605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78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5-FABD-4154-9978-A1D0F128915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896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1E3E-D36F-45FD-B13F-8A54F09BECB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553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90EF-E44C-471C-8672-B9A593C7A0E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24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E98F-4CFB-45E5-99D2-8D592E93C0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66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EBE2-1761-4651-90E5-B96B843786D5}" type="datetime1">
              <a:rPr lang="ru-RU" smtClean="0"/>
              <a:pPr/>
              <a:t>04.03.2017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9E10-9658-4231-8990-EF744C27EE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91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EBE2-1761-4651-90E5-B96B843786D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03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9D3-6B73-477C-B6A8-3349046E3C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490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A2015-B431-4B5F-B1C6-E09DC5A3656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391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EAE9E-3A3E-43BA-BA2D-7A317FB54D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06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EB14-60C1-4B81-9A05-FFFAD81FC8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699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5ADF-0B12-4799-A8B2-E14F001605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913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9D3-6B73-477C-B6A8-3349046E3CA8}" type="datetime1">
              <a:rPr lang="ru-RU" smtClean="0"/>
              <a:pPr/>
              <a:t>04.03.2017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A2015-B431-4B5F-B1C6-E09DC5A36569}" type="datetime1">
              <a:rPr lang="ru-RU" smtClean="0"/>
              <a:pPr/>
              <a:t>04.03.2017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EAE9E-3A3E-43BA-BA2D-7A317FB54D35}" type="datetime1">
              <a:rPr lang="ru-RU" smtClean="0"/>
              <a:pPr/>
              <a:t>04.03.2017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609C-A29D-41F4-BBFA-248AE4ED4F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E4E1E-5421-4BB9-8AB1-3949F8F71DF7}" type="datetime1">
              <a:rPr lang="ru-RU" smtClean="0"/>
              <a:pPr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D609C-A29D-41F4-BBFA-248AE4ED4F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E4E1E-5421-4BB9-8AB1-3949F8F71DF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02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E4E1E-5421-4BB9-8AB1-3949F8F71DF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00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E4E1E-5421-4BB9-8AB1-3949F8F71DF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18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E4E1E-5421-4BB9-8AB1-3949F8F71DF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38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E4E1E-5421-4BB9-8AB1-3949F8F71DF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D609C-A29D-41F4-BBFA-248AE4ED4F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269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hototusya.narod.ru/q051.pn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2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accent2">
                <a:lumMod val="20000"/>
                <a:lumOff val="80000"/>
              </a:schemeClr>
            </a:gs>
            <a:gs pos="9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8992" cy="6612269"/>
          </a:xfrm>
          <a:prstGeom prst="rect">
            <a:avLst/>
          </a:prstGeom>
          <a:noFill/>
          <a:ln w="476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нутый угол 5"/>
          <p:cNvSpPr/>
          <p:nvPr/>
        </p:nvSpPr>
        <p:spPr>
          <a:xfrm>
            <a:off x="899592" y="201515"/>
            <a:ext cx="7416824" cy="1032794"/>
          </a:xfrm>
          <a:prstGeom prst="foldedCorne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2479" tIns="41239" rIns="82479" bIns="41239" rtlCol="0" anchor="ctr"/>
          <a:lstStyle/>
          <a:p>
            <a:pPr algn="ctr" eaLnBrk="0" hangingPunct="0">
              <a:defRPr/>
            </a:pPr>
            <a:endParaRPr lang="ru-RU" sz="1100" b="1" i="1" dirty="0">
              <a:latin typeface="Constantia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1100" b="1" i="1" dirty="0">
              <a:latin typeface="Constantia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1100" b="1" i="1" dirty="0">
              <a:latin typeface="Constantia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1100" b="1" i="1" dirty="0">
              <a:latin typeface="Constantia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1100" b="1" i="1" dirty="0">
              <a:latin typeface="Constantia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400" b="1" i="1" dirty="0">
                <a:latin typeface="Constantia" pitchFamily="18" charset="0"/>
                <a:cs typeface="Times New Roman" pitchFamily="18" charset="0"/>
              </a:rPr>
              <a:t>Муниципальное автономное общеобразовательное учреждение</a:t>
            </a:r>
          </a:p>
          <a:p>
            <a:pPr algn="ctr" eaLnBrk="0" hangingPunct="0">
              <a:defRPr/>
            </a:pPr>
            <a:r>
              <a:rPr lang="ru-RU" sz="1400" b="1" i="1" dirty="0">
                <a:latin typeface="Constantia" pitchFamily="18" charset="0"/>
                <a:cs typeface="Times New Roman" pitchFamily="18" charset="0"/>
              </a:rPr>
              <a:t> «</a:t>
            </a:r>
            <a:r>
              <a:rPr lang="ru-RU" sz="1400" b="1" i="1" dirty="0" err="1">
                <a:latin typeface="Constantia" pitchFamily="18" charset="0"/>
                <a:cs typeface="Times New Roman" pitchFamily="18" charset="0"/>
              </a:rPr>
              <a:t>Миасская</a:t>
            </a:r>
            <a:r>
              <a:rPr lang="ru-RU" sz="1400" b="1" i="1" dirty="0">
                <a:latin typeface="Constantia" pitchFamily="18" charset="0"/>
                <a:cs typeface="Times New Roman" pitchFamily="18" charset="0"/>
              </a:rPr>
              <a:t> средняя общеобразовательная школа № 16</a:t>
            </a:r>
            <a:r>
              <a:rPr lang="ru-RU" sz="1400" b="1" i="1" dirty="0" smtClean="0">
                <a:latin typeface="Constantia" pitchFamily="18" charset="0"/>
                <a:cs typeface="Times New Roman" pitchFamily="18" charset="0"/>
              </a:rPr>
              <a:t>»</a:t>
            </a:r>
            <a:endParaRPr lang="ru-RU" sz="1100" dirty="0"/>
          </a:p>
          <a:p>
            <a:pPr algn="ctr" eaLnBrk="0" hangingPunct="0">
              <a:defRPr/>
            </a:pPr>
            <a:endParaRPr lang="ru-RU" sz="1100" dirty="0"/>
          </a:p>
          <a:p>
            <a:pPr algn="ctr" eaLnBrk="0" hangingPunct="0">
              <a:defRPr/>
            </a:pPr>
            <a:endParaRPr lang="ru-RU" sz="1100" dirty="0"/>
          </a:p>
          <a:p>
            <a:pPr algn="ctr" eaLnBrk="0" hangingPunct="0">
              <a:defRPr/>
            </a:pPr>
            <a:endParaRPr lang="ru-RU" sz="1100" dirty="0"/>
          </a:p>
          <a:p>
            <a:pPr algn="ctr" eaLnBrk="0" hangingPunct="0">
              <a:defRPr/>
            </a:pPr>
            <a:endParaRPr lang="ru-RU" sz="1100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28069" y="6136155"/>
            <a:ext cx="8687862" cy="395164"/>
          </a:xfrm>
          <a:prstGeom prst="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82479" tIns="41239" rIns="82479" bIns="41239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Constantia" pitchFamily="18" charset="0"/>
              </a:rPr>
              <a:t>Профессиональное портфолио </a:t>
            </a:r>
            <a:r>
              <a:rPr lang="ru-RU" sz="2000" b="1" i="1" dirty="0">
                <a:solidFill>
                  <a:schemeClr val="tx1"/>
                </a:solidFill>
                <a:latin typeface="Constantia" pitchFamily="18" charset="0"/>
              </a:rPr>
              <a:t>учителя-логопеда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60246" y="5445224"/>
            <a:ext cx="8687862" cy="76964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Добро пожаловать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в нашу школу!</a:t>
            </a:r>
          </a:p>
        </p:txBody>
      </p:sp>
      <p:pic>
        <p:nvPicPr>
          <p:cNvPr id="3" name="Picture 2" descr="D:\Документы\Служебная информация\картинки\ручка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17" y="5097259"/>
            <a:ext cx="10477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Документы\Служебная информация\картинки\razdelitel_3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41445"/>
            <a:ext cx="7263624" cy="9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cs406917.vk.me/g41603290/a_42faf3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30" y="1484784"/>
            <a:ext cx="5677882" cy="372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722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87413 0.0141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98" y="69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7" presetClass="emph" presetSubtype="2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188640"/>
            <a:ext cx="8928992" cy="6669360"/>
          </a:xfrm>
          <a:prstGeom prst="rect">
            <a:avLst/>
          </a:prstGeom>
          <a:noFill/>
          <a:ln w="476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9000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61224" y="0"/>
            <a:ext cx="69847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Мои звёздочки</a:t>
            </a:r>
            <a:endParaRPr lang="ru-RU" sz="5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1312522"/>
            <a:ext cx="3210357" cy="24028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820" y="1266812"/>
            <a:ext cx="3208107" cy="24200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09379" y="4396588"/>
            <a:ext cx="2556137" cy="19171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13" y="4509120"/>
            <a:ext cx="2682322" cy="20117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221088"/>
            <a:ext cx="2638958" cy="197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0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188640"/>
            <a:ext cx="8928992" cy="6669360"/>
          </a:xfrm>
          <a:prstGeom prst="rect">
            <a:avLst/>
          </a:prstGeom>
          <a:noFill/>
          <a:ln w="476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9000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Лента лицом вверх 13"/>
          <p:cNvSpPr/>
          <p:nvPr/>
        </p:nvSpPr>
        <p:spPr>
          <a:xfrm>
            <a:off x="179512" y="620688"/>
            <a:ext cx="8784976" cy="489494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nstantia" pitchFamily="18" charset="0"/>
              </a:rPr>
              <a:t>Участие детей </a:t>
            </a:r>
            <a:r>
              <a:rPr lang="ru-RU" sz="2000" b="1" dirty="0" smtClean="0">
                <a:solidFill>
                  <a:schemeClr val="bg1"/>
                </a:solidFill>
                <a:latin typeface="Constantia" pitchFamily="18" charset="0"/>
              </a:rPr>
              <a:t>в </a:t>
            </a:r>
            <a:r>
              <a:rPr lang="ru-RU" sz="2000" b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Constantia" pitchFamily="18" charset="0"/>
              </a:rPr>
              <a:t>конкурсах</a:t>
            </a:r>
            <a:endParaRPr lang="ru-RU" sz="20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36" y="1276116"/>
            <a:ext cx="1799384" cy="25440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717032"/>
            <a:ext cx="1760567" cy="2650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17" y="1299984"/>
            <a:ext cx="1801549" cy="25434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" y="3701639"/>
            <a:ext cx="1907741" cy="272035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287" y="1425748"/>
            <a:ext cx="1717153" cy="2604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789040"/>
            <a:ext cx="1895243" cy="268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58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>
          <a:xfrm>
            <a:off x="179512" y="1110182"/>
            <a:ext cx="3888432" cy="140312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1600" i="1" dirty="0" smtClean="0">
                <a:latin typeface="Constantia" pitchFamily="18" charset="0"/>
                <a:cs typeface="Times New Roman" pitchFamily="18" charset="0"/>
              </a:rPr>
              <a:t>Международный интерактивный образовательный портал «Лидер»</a:t>
            </a:r>
          </a:p>
          <a:p>
            <a:pPr algn="ctr" eaLnBrk="1" hangingPunct="1"/>
            <a:r>
              <a:rPr lang="ru-RU" sz="1600" i="1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1800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«Профессиональная компетентность учителя - логопеда»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7504" y="188640"/>
            <a:ext cx="8928992" cy="6669360"/>
          </a:xfrm>
          <a:prstGeom prst="rect">
            <a:avLst/>
          </a:prstGeom>
          <a:noFill/>
          <a:ln w="476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9000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Лента лицом вверх 9"/>
          <p:cNvSpPr/>
          <p:nvPr/>
        </p:nvSpPr>
        <p:spPr>
          <a:xfrm>
            <a:off x="179512" y="620688"/>
            <a:ext cx="8784976" cy="489494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nstantia" pitchFamily="18" charset="0"/>
              </a:rPr>
              <a:t>Участие в профессиональных конкурсах</a:t>
            </a:r>
            <a:endParaRPr lang="ru-RU" sz="20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36912"/>
            <a:ext cx="2796138" cy="39570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676" y="2636911"/>
            <a:ext cx="2750606" cy="3889261"/>
          </a:xfrm>
          <a:prstGeom prst="rect">
            <a:avLst/>
          </a:prstGeom>
        </p:spPr>
      </p:pic>
      <p:sp>
        <p:nvSpPr>
          <p:cNvPr id="16" name="Текст 2"/>
          <p:cNvSpPr>
            <a:spLocks noGrp="1"/>
          </p:cNvSpPr>
          <p:nvPr>
            <p:ph type="body" idx="1"/>
          </p:nvPr>
        </p:nvSpPr>
        <p:spPr>
          <a:xfrm>
            <a:off x="4355976" y="1138539"/>
            <a:ext cx="3888432" cy="140312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1600" i="1" dirty="0" smtClean="0">
                <a:latin typeface="Constantia" pitchFamily="18" charset="0"/>
                <a:cs typeface="Times New Roman" pitchFamily="18" charset="0"/>
              </a:rPr>
              <a:t>Международный интерактивный образовательный портал «</a:t>
            </a:r>
            <a:r>
              <a:rPr lang="ru-RU" sz="1600" i="1" dirty="0" err="1" smtClean="0">
                <a:latin typeface="Constantia" pitchFamily="18" charset="0"/>
                <a:cs typeface="Times New Roman" pitchFamily="18" charset="0"/>
              </a:rPr>
              <a:t>Ветта</a:t>
            </a:r>
            <a:r>
              <a:rPr lang="ru-RU" sz="1600" i="1" dirty="0" smtClean="0">
                <a:latin typeface="Constantia" pitchFamily="18" charset="0"/>
                <a:cs typeface="Times New Roman" pitchFamily="18" charset="0"/>
              </a:rPr>
              <a:t>»</a:t>
            </a:r>
          </a:p>
          <a:p>
            <a:pPr algn="ctr" eaLnBrk="1" hangingPunct="1"/>
            <a:r>
              <a:rPr lang="ru-RU" sz="1600" i="1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1800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«Логопедическая работа в </a:t>
            </a:r>
            <a:r>
              <a:rPr lang="ru-RU" sz="1800" i="1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рамках »</a:t>
            </a:r>
            <a:endParaRPr lang="ru-RU" sz="1800" i="1" dirty="0" smtClean="0">
              <a:solidFill>
                <a:schemeClr val="accent2">
                  <a:lumMod val="7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>
          <a:xfrm>
            <a:off x="179512" y="1110182"/>
            <a:ext cx="3888432" cy="140312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1600" i="1" dirty="0" smtClean="0">
                <a:latin typeface="Constantia" pitchFamily="18" charset="0"/>
                <a:cs typeface="Times New Roman" pitchFamily="18" charset="0"/>
              </a:rPr>
              <a:t>Муниципальный конкурс профессионального мастерства педагогических работников</a:t>
            </a:r>
          </a:p>
          <a:p>
            <a:pPr algn="ctr" eaLnBrk="1" hangingPunct="1"/>
            <a:r>
              <a:rPr lang="ru-RU" sz="1600" i="1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1800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«Методическая разработка - 2013»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7504" y="188640"/>
            <a:ext cx="8928992" cy="6669360"/>
          </a:xfrm>
          <a:prstGeom prst="rect">
            <a:avLst/>
          </a:prstGeom>
          <a:noFill/>
          <a:ln w="476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9000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Лента лицом вверх 9"/>
          <p:cNvSpPr/>
          <p:nvPr/>
        </p:nvSpPr>
        <p:spPr>
          <a:xfrm>
            <a:off x="179512" y="620688"/>
            <a:ext cx="8784976" cy="489494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Constantia" pitchFamily="18" charset="0"/>
              </a:rPr>
              <a:t>Участие в профессиональных конкурсах</a:t>
            </a:r>
            <a:endParaRPr lang="ru-RU" sz="2000" b="1" dirty="0">
              <a:solidFill>
                <a:prstClr val="white"/>
              </a:solidFill>
              <a:latin typeface="Constantia" pitchFamily="18" charset="0"/>
            </a:endParaRPr>
          </a:p>
        </p:txBody>
      </p:sp>
      <p:sp>
        <p:nvSpPr>
          <p:cNvPr id="16" name="Текст 2"/>
          <p:cNvSpPr>
            <a:spLocks noGrp="1"/>
          </p:cNvSpPr>
          <p:nvPr>
            <p:ph type="body" idx="1"/>
          </p:nvPr>
        </p:nvSpPr>
        <p:spPr>
          <a:xfrm>
            <a:off x="5095945" y="1268760"/>
            <a:ext cx="3888432" cy="984867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1600" i="1" dirty="0" smtClean="0">
                <a:latin typeface="Constantia" pitchFamily="18" charset="0"/>
                <a:cs typeface="Times New Roman" pitchFamily="18" charset="0"/>
              </a:rPr>
              <a:t>Международный конкурс «СМАРТ»</a:t>
            </a:r>
          </a:p>
          <a:p>
            <a:pPr algn="ctr" eaLnBrk="1" hangingPunct="1"/>
            <a:r>
              <a:rPr lang="ru-RU" sz="1600" i="1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1800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«Логопедическое занятие 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8" y="2582830"/>
            <a:ext cx="5340085" cy="40050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28687" y="3070019"/>
            <a:ext cx="4040916" cy="303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50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07504" y="188640"/>
            <a:ext cx="8928992" cy="6669360"/>
          </a:xfrm>
          <a:prstGeom prst="rect">
            <a:avLst/>
          </a:prstGeom>
          <a:noFill/>
          <a:ln w="476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9000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59035" y="0"/>
            <a:ext cx="4096941" cy="396044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Constantia" pitchFamily="18" charset="0"/>
              </a:rPr>
              <a:t>Международный конкурс</a:t>
            </a:r>
          </a:p>
          <a:p>
            <a:pPr algn="ctr"/>
            <a:r>
              <a:rPr lang="ru-RU" sz="3200" dirty="0" smtClean="0">
                <a:latin typeface="Constantia" pitchFamily="18" charset="0"/>
              </a:rPr>
              <a:t>«СМАРТ»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Constantia" pitchFamily="18" charset="0"/>
              </a:rPr>
              <a:t>«Мой логопедический кабинет»</a:t>
            </a:r>
            <a:endParaRPr lang="ru-RU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0" name="Лента лицом вверх 9"/>
          <p:cNvSpPr/>
          <p:nvPr/>
        </p:nvSpPr>
        <p:spPr>
          <a:xfrm>
            <a:off x="129272" y="4293095"/>
            <a:ext cx="4096942" cy="1180779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nstantia" pitchFamily="18" charset="0"/>
              </a:rPr>
              <a:t>Участие в профессиональных конкурсах</a:t>
            </a:r>
            <a:endParaRPr lang="ru-RU" sz="20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15008"/>
            <a:ext cx="4002725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27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43808" y="404664"/>
            <a:ext cx="3096344" cy="914400"/>
          </a:xfrm>
          <a:prstGeom prst="round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latin typeface="Constantia" pitchFamily="18" charset="0"/>
              </a:rPr>
              <a:t>Публикации</a:t>
            </a:r>
            <a:endParaRPr lang="ru-RU" sz="3200" b="1" i="1" dirty="0">
              <a:latin typeface="Constant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188640"/>
            <a:ext cx="8928992" cy="6669360"/>
          </a:xfrm>
          <a:prstGeom prst="rect">
            <a:avLst/>
          </a:prstGeom>
          <a:noFill/>
          <a:ln w="476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9000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932"/>
            <a:ext cx="2192796" cy="30806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05" y="3634013"/>
            <a:ext cx="2103795" cy="29555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668" y="368932"/>
            <a:ext cx="2164211" cy="29853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668" y="3501094"/>
            <a:ext cx="2164211" cy="30613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835" y="4321270"/>
            <a:ext cx="3176317" cy="22758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835" y="1724269"/>
            <a:ext cx="3176317" cy="227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79712" y="413543"/>
            <a:ext cx="5616624" cy="914400"/>
          </a:xfrm>
          <a:prstGeom prst="round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prstClr val="white"/>
                </a:solidFill>
                <a:latin typeface="Constantia" pitchFamily="18" charset="0"/>
              </a:rPr>
              <a:t>Курсы повышения квалификации</a:t>
            </a:r>
            <a:endParaRPr lang="ru-RU" sz="3200" b="1" i="1" dirty="0">
              <a:solidFill>
                <a:prstClr val="white"/>
              </a:solidFill>
              <a:latin typeface="Constant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188640"/>
            <a:ext cx="8928992" cy="6669360"/>
          </a:xfrm>
          <a:prstGeom prst="rect">
            <a:avLst/>
          </a:prstGeom>
          <a:noFill/>
          <a:ln w="476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9000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9921">
            <a:off x="896648" y="3785064"/>
            <a:ext cx="3533698" cy="26502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6226">
            <a:off x="5052775" y="3925261"/>
            <a:ext cx="3538320" cy="25150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7738">
            <a:off x="5644338" y="1598209"/>
            <a:ext cx="3023071" cy="22598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8556">
            <a:off x="680541" y="1524055"/>
            <a:ext cx="2955728" cy="221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34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39552" y="404664"/>
            <a:ext cx="3816424" cy="914400"/>
          </a:xfrm>
          <a:prstGeom prst="round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prstClr val="white"/>
                </a:solidFill>
                <a:latin typeface="Constantia" pitchFamily="18" charset="0"/>
              </a:rPr>
              <a:t>Логопедический кабинет</a:t>
            </a:r>
            <a:endParaRPr lang="ru-RU" sz="3200" b="1" i="1" dirty="0">
              <a:solidFill>
                <a:prstClr val="white"/>
              </a:solidFill>
              <a:latin typeface="Constant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188640"/>
            <a:ext cx="8928992" cy="6669360"/>
          </a:xfrm>
          <a:prstGeom prst="rect">
            <a:avLst/>
          </a:prstGeom>
          <a:noFill/>
          <a:ln w="476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9000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645024"/>
            <a:ext cx="3636228" cy="27271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7" y="2302470"/>
            <a:ext cx="3849794" cy="288734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20688"/>
            <a:ext cx="3734819" cy="280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39552" y="404664"/>
            <a:ext cx="6408712" cy="914400"/>
          </a:xfrm>
          <a:prstGeom prst="round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prstClr val="white"/>
                </a:solidFill>
                <a:latin typeface="Constantia" pitchFamily="18" charset="0"/>
              </a:rPr>
              <a:t>Почему я стала логопедом?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188640"/>
            <a:ext cx="8928992" cy="6669360"/>
          </a:xfrm>
          <a:prstGeom prst="rect">
            <a:avLst/>
          </a:prstGeom>
          <a:noFill/>
          <a:ln w="476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9000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974176" y="2264592"/>
            <a:ext cx="5616624" cy="3665562"/>
          </a:xfrm>
          <a:prstGeom prst="rect">
            <a:avLst/>
          </a:prstGeom>
        </p:spPr>
        <p:txBody>
          <a:bodyPr vert="horz" anchor="ctr">
            <a:normAutofit fontScale="97500" lnSpcReduction="10000"/>
          </a:bodyPr>
          <a:lstStyle>
            <a:lvl1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D96C89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D96C89"/>
                </a:solidFill>
                <a:latin typeface="Century Gothic" pitchFamily="34" charset="0"/>
              </a:defRPr>
            </a:lvl2pPr>
            <a:lvl3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D96C89"/>
                </a:solidFill>
                <a:latin typeface="Century Gothic" pitchFamily="34" charset="0"/>
              </a:defRPr>
            </a:lvl3pPr>
            <a:lvl4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D96C89"/>
                </a:solidFill>
                <a:latin typeface="Century Gothic" pitchFamily="34" charset="0"/>
              </a:defRPr>
            </a:lvl4pPr>
            <a:lvl5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D96C89"/>
                </a:solidFill>
                <a:latin typeface="Century Gothic" pitchFamily="34" charset="0"/>
              </a:defRPr>
            </a:lvl5pPr>
            <a:lvl6pPr marL="9413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D96C89"/>
                </a:solidFill>
                <a:latin typeface="Century Gothic" pitchFamily="34" charset="0"/>
              </a:defRPr>
            </a:lvl6pPr>
            <a:lvl7pPr marL="13985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D96C89"/>
                </a:solidFill>
                <a:latin typeface="Century Gothic" pitchFamily="34" charset="0"/>
              </a:defRPr>
            </a:lvl7pPr>
            <a:lvl8pPr marL="18557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D96C89"/>
                </a:solidFill>
                <a:latin typeface="Century Gothic" pitchFamily="34" charset="0"/>
              </a:defRPr>
            </a:lvl8pPr>
            <a:lvl9pPr marL="23129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D96C89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ru-RU" dirty="0" smtClean="0">
                <a:effectLst/>
              </a:rPr>
              <a:t>	</a:t>
            </a:r>
            <a:r>
              <a:rPr lang="ru-RU" sz="3700" dirty="0">
                <a:solidFill>
                  <a:srgbClr val="002060"/>
                </a:solidFill>
              </a:rPr>
              <a:t>Я думаю, что учитель-логопед – </a:t>
            </a:r>
          </a:p>
          <a:p>
            <a:pPr algn="ctr"/>
            <a:r>
              <a:rPr lang="ru-RU" sz="3700" dirty="0">
                <a:solidFill>
                  <a:srgbClr val="002060"/>
                </a:solidFill>
              </a:rPr>
              <a:t>	это педагог, сочетающий профессии актёра, музыканта, дизайнера, психолога.</a:t>
            </a:r>
            <a:br>
              <a:rPr lang="ru-RU" sz="3700" dirty="0">
                <a:solidFill>
                  <a:srgbClr val="002060"/>
                </a:solidFill>
              </a:rPr>
            </a:br>
            <a:endParaRPr lang="ru-RU" sz="3700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2748677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34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07504" y="188640"/>
            <a:ext cx="8928992" cy="6669360"/>
          </a:xfrm>
          <a:prstGeom prst="rect">
            <a:avLst/>
          </a:prstGeom>
          <a:noFill/>
          <a:ln w="476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9000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4509120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         </a:t>
            </a:r>
            <a:r>
              <a:rPr lang="ru-RU" sz="3600" b="1" dirty="0" smtClean="0">
                <a:solidFill>
                  <a:srgbClr val="002060"/>
                </a:solidFill>
              </a:rPr>
              <a:t>Учитель-логопед </a:t>
            </a:r>
            <a:r>
              <a:rPr lang="ru-RU" sz="3600" b="1" dirty="0">
                <a:solidFill>
                  <a:srgbClr val="002060"/>
                </a:solidFill>
              </a:rPr>
              <a:t>должен уметь любое слово, фразу, предложение так произнести, чтобы ребёнок захотел говорить красиво или, как ещё любят </a:t>
            </a:r>
            <a:r>
              <a:rPr lang="ru-RU" sz="3600" b="1" dirty="0" smtClean="0">
                <a:solidFill>
                  <a:srgbClr val="002060"/>
                </a:solidFill>
              </a:rPr>
              <a:t>повторять учителя-логопеды</a:t>
            </a:r>
            <a:r>
              <a:rPr lang="ru-RU" sz="3600" b="1" dirty="0">
                <a:solidFill>
                  <a:srgbClr val="002060"/>
                </a:solidFill>
              </a:rPr>
              <a:t>, - ,,правильно”.</a:t>
            </a:r>
            <a:br>
              <a:rPr lang="ru-RU" sz="3600" b="1" dirty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78" y="476672"/>
            <a:ext cx="3777682" cy="23543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76672"/>
            <a:ext cx="3515883" cy="23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61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42181" y="332656"/>
            <a:ext cx="8858312" cy="6337160"/>
          </a:xfrm>
          <a:prstGeom prst="round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67544" y="692696"/>
            <a:ext cx="5184576" cy="252028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01082" y="3068960"/>
            <a:ext cx="4470256" cy="3632234"/>
          </a:xfrm>
        </p:spPr>
        <p:txBody>
          <a:bodyPr anchor="t">
            <a:normAutofit fontScale="90000"/>
          </a:bodyPr>
          <a:lstStyle/>
          <a:p>
            <a:pPr eaLnBrk="1" hangingPunct="1"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/>
            </a:r>
            <a:b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ОБРАЗОВАНИЕ: высшее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Уральский государственный педагогический университет, 2002.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ДОЛЖНОСТЬ: учитель-логопед.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КАТЕГОРИЯ: высшая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ОБЩИЙ СТАЖ:  26 лет. 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МЕСТО РАБОТЫ: 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МАОУ «МСОШ № 16» 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Челябинская область,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г.Миасс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/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/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</a:b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b="1" dirty="0"/>
          </a:p>
        </p:txBody>
      </p:sp>
      <p:sp>
        <p:nvSpPr>
          <p:cNvPr id="13" name="Блок-схема: несколько документов 12"/>
          <p:cNvSpPr/>
          <p:nvPr/>
        </p:nvSpPr>
        <p:spPr>
          <a:xfrm>
            <a:off x="863588" y="1038096"/>
            <a:ext cx="4392487" cy="1785950"/>
          </a:xfrm>
          <a:prstGeom prst="flowChartMultidocumen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defRPr/>
            </a:pPr>
            <a:endParaRPr lang="ru-RU" sz="2400" b="1" i="1" dirty="0" smtClean="0">
              <a:solidFill>
                <a:schemeClr val="accent3">
                  <a:lumMod val="50000"/>
                </a:schemeClr>
              </a:solidFill>
              <a:latin typeface="Constantia" pitchFamily="18" charset="0"/>
              <a:ea typeface="Batang" pitchFamily="18" charset="-127"/>
            </a:endParaRPr>
          </a:p>
          <a:p>
            <a:pPr algn="r">
              <a:defRPr/>
            </a:pPr>
            <a:endParaRPr lang="ru-RU" sz="2400" b="1" i="1" dirty="0" smtClean="0">
              <a:solidFill>
                <a:schemeClr val="accent3">
                  <a:lumMod val="50000"/>
                </a:schemeClr>
              </a:solidFill>
              <a:latin typeface="Constantia" pitchFamily="18" charset="0"/>
              <a:ea typeface="Batang" pitchFamily="18" charset="-127"/>
            </a:endParaRPr>
          </a:p>
          <a:p>
            <a:pPr algn="r">
              <a:defRPr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  <a:ea typeface="Batang" pitchFamily="18" charset="-127"/>
              </a:rPr>
              <a:t>Донскова Нелли </a:t>
            </a:r>
          </a:p>
          <a:p>
            <a:pPr algn="r">
              <a:defRPr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  <a:ea typeface="Batang" pitchFamily="18" charset="-127"/>
              </a:rPr>
              <a:t>Валентиновна</a:t>
            </a:r>
          </a:p>
          <a:p>
            <a:pPr algn="r">
              <a:defRPr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  <a:ea typeface="Batang" pitchFamily="18" charset="-127"/>
              </a:rPr>
              <a:t>Учитель-логопед</a:t>
            </a:r>
            <a:endParaRPr lang="ru-RU" b="1" i="1" dirty="0" smtClean="0">
              <a:solidFill>
                <a:schemeClr val="accent3">
                  <a:lumMod val="50000"/>
                </a:schemeClr>
              </a:solidFill>
              <a:latin typeface="Constantia" pitchFamily="18" charset="0"/>
              <a:ea typeface="Batang" pitchFamily="18" charset="-127"/>
            </a:endParaRPr>
          </a:p>
          <a:p>
            <a:pPr algn="r">
              <a:defRPr/>
            </a:pPr>
            <a:endParaRPr lang="ru-RU" sz="2800" b="1" i="1" dirty="0" smtClean="0">
              <a:solidFill>
                <a:schemeClr val="accent3">
                  <a:lumMod val="50000"/>
                </a:schemeClr>
              </a:solidFill>
              <a:latin typeface="Constantia" pitchFamily="18" charset="0"/>
              <a:ea typeface="Batang" pitchFamily="18" charset="-127"/>
            </a:endParaRPr>
          </a:p>
          <a:p>
            <a:pPr algn="ctr">
              <a:defRPr/>
            </a:pPr>
            <a:endParaRPr lang="ru-RU" b="1" i="1" dirty="0">
              <a:solidFill>
                <a:schemeClr val="accent2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pPr algn="ctr">
              <a:defRPr/>
            </a:pPr>
            <a:endParaRPr lang="ru-RU" b="1" i="1" dirty="0">
              <a:solidFill>
                <a:schemeClr val="accent2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4" name="Picture 13" descr="Картинка 14 из 8995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1284"/>
            <a:ext cx="6001583" cy="2763103"/>
          </a:xfrm>
          <a:prstGeom prst="rect">
            <a:avLst/>
          </a:prstGeom>
          <a:noFill/>
          <a:ln>
            <a:noFill/>
          </a:ln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User\Рабочий стол\email2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453" y="1470827"/>
            <a:ext cx="508442" cy="45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87301" y="753174"/>
            <a:ext cx="31754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Constantia" pitchFamily="18" charset="0"/>
                <a:cs typeface="Times New Roman" pitchFamily="18" charset="0"/>
              </a:rPr>
              <a:t/>
            </a:r>
            <a:br>
              <a:rPr lang="ru-RU" sz="1200" b="1" dirty="0">
                <a:latin typeface="Constantia" pitchFamily="18" charset="0"/>
                <a:cs typeface="Times New Roman" pitchFamily="18" charset="0"/>
              </a:rPr>
            </a:br>
            <a:r>
              <a:rPr lang="ru-RU" sz="1200" b="1" dirty="0">
                <a:latin typeface="Constantia" pitchFamily="18" charset="0"/>
                <a:cs typeface="Times New Roman" pitchFamily="18" charset="0"/>
              </a:rPr>
              <a:t>ЭЛЕКТРОННЫЙ АДРЕС: </a:t>
            </a:r>
            <a:r>
              <a:rPr lang="en-US" sz="1200" b="1" dirty="0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latin typeface="Constantia" pitchFamily="18" charset="0"/>
                <a:cs typeface="Times New Roman" pitchFamily="18" charset="0"/>
              </a:rPr>
              <a:t/>
            </a:r>
            <a:br>
              <a:rPr lang="ru-RU" sz="1200" b="1" dirty="0">
                <a:latin typeface="Constantia" pitchFamily="18" charset="0"/>
                <a:cs typeface="Times New Roman" pitchFamily="18" charset="0"/>
              </a:rPr>
            </a:br>
            <a:r>
              <a:rPr lang="en-US" sz="1200" dirty="0"/>
              <a:t>nellifoxpost@yandex.ru</a:t>
            </a:r>
            <a:r>
              <a:rPr lang="ru-RU" sz="1200" b="1" dirty="0">
                <a:latin typeface="Constantia" pitchFamily="18" charset="0"/>
              </a:rPr>
              <a:t/>
            </a:r>
            <a:br>
              <a:rPr lang="ru-RU" sz="1200" b="1" dirty="0">
                <a:latin typeface="Constantia" pitchFamily="18" charset="0"/>
              </a:rPr>
            </a:br>
            <a:endParaRPr lang="ru-RU" sz="1200" b="1" dirty="0"/>
          </a:p>
        </p:txBody>
      </p:sp>
      <p:pic>
        <p:nvPicPr>
          <p:cNvPr id="11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189" y="2420888"/>
            <a:ext cx="4609558" cy="3456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07504" y="188640"/>
            <a:ext cx="8928992" cy="6669360"/>
          </a:xfrm>
          <a:prstGeom prst="rect">
            <a:avLst/>
          </a:prstGeom>
          <a:noFill/>
          <a:ln w="476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9000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55576" y="4725144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/>
              </a:rPr>
              <a:t>А </a:t>
            </a:r>
            <a:r>
              <a:rPr lang="ru-RU" sz="3600" b="1" dirty="0">
                <a:solidFill>
                  <a:srgbClr val="002060"/>
                </a:solidFill>
                <a:effectLst/>
              </a:rPr>
              <a:t>как радуются сами малыши своим маленьким победам! </a:t>
            </a:r>
            <a:r>
              <a:rPr lang="ru-RU" sz="3600" b="1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effectLst/>
              </a:rPr>
            </a:br>
            <a:r>
              <a:rPr lang="ru-RU" sz="3600" b="1" dirty="0" smtClean="0">
                <a:solidFill>
                  <a:srgbClr val="002060"/>
                </a:solidFill>
                <a:effectLst/>
              </a:rPr>
              <a:t>Они смогли, сумели</a:t>
            </a:r>
            <a:r>
              <a:rPr lang="ru-RU" sz="3600" b="1" dirty="0">
                <a:solidFill>
                  <a:srgbClr val="002060"/>
                </a:solidFill>
                <a:effectLst/>
              </a:rPr>
              <a:t>!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400" y="908263"/>
            <a:ext cx="4139952" cy="310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71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07504" y="188640"/>
            <a:ext cx="8928992" cy="6669360"/>
          </a:xfrm>
          <a:prstGeom prst="rect">
            <a:avLst/>
          </a:prstGeom>
          <a:noFill/>
          <a:ln w="476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9000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456" y="1052736"/>
            <a:ext cx="9001188" cy="157163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901746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7200" dirty="0" smtClean="0">
                <a:solidFill>
                  <a:srgbClr val="0070C0"/>
                </a:solidFill>
                <a:latin typeface="Monotype Corsiva" pitchFamily="66" charset="0"/>
              </a:rPr>
              <a:t>    </a:t>
            </a:r>
            <a:r>
              <a:rPr lang="ru-RU" sz="7200" dirty="0" smtClean="0">
                <a:solidFill>
                  <a:srgbClr val="0070C0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Monotype Corsiva" pitchFamily="66" charset="0"/>
              </a:rPr>
              <a:t>Спасибо за внимание!</a:t>
            </a:r>
            <a:endParaRPr lang="ru-RU" sz="7200" dirty="0">
              <a:solidFill>
                <a:srgbClr val="0070C0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Monotype Corsiva" pitchFamily="66" charset="0"/>
            </a:endParaRPr>
          </a:p>
        </p:txBody>
      </p:sp>
      <p:pic>
        <p:nvPicPr>
          <p:cNvPr id="10" name="Picture 6" descr="http://www.playcast.ru/uploads/2014/03/07/775115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2844120"/>
            <a:ext cx="1333500" cy="1905000"/>
          </a:xfrm>
          <a:prstGeom prst="rect">
            <a:avLst/>
          </a:prstGeom>
          <a:noFill/>
        </p:spPr>
      </p:pic>
      <p:pic>
        <p:nvPicPr>
          <p:cNvPr id="11" name="Picture 8" descr="http://www.playcast.ru/uploads/2014/03/07/775115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09463">
            <a:off x="1448827" y="2844120"/>
            <a:ext cx="1333500" cy="1905000"/>
          </a:xfrm>
          <a:prstGeom prst="rect">
            <a:avLst/>
          </a:prstGeom>
          <a:noFill/>
        </p:spPr>
      </p:pic>
      <p:pic>
        <p:nvPicPr>
          <p:cNvPr id="12" name="Picture 10" descr="http://www.playcast.ru/uploads/2014/03/07/775115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124624">
            <a:off x="3956299" y="3544434"/>
            <a:ext cx="13335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3887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92000">
              <a:schemeClr val="accent2">
                <a:lumMod val="60000"/>
                <a:lumOff val="40000"/>
              </a:schemeClr>
            </a:gs>
            <a:gs pos="54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821794926"/>
              </p:ext>
            </p:extLst>
          </p:nvPr>
        </p:nvGraphicFramePr>
        <p:xfrm>
          <a:off x="323528" y="188640"/>
          <a:ext cx="8064896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31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Picture 18" descr="http://www.artsides.ru/big/item_38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u74.ru/files/images/news/2013/11/11/745_o346051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26" y="921096"/>
            <a:ext cx="3707851" cy="24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iass.info/slovari/images/3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3959896"/>
            <a:ext cx="3867995" cy="238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37617" y="3771063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Constantia" pitchFamily="18" charset="0"/>
              </a:rPr>
              <a:t>С 1990 года работала в СОШ №12 </a:t>
            </a:r>
            <a:r>
              <a:rPr lang="ru-RU" sz="1400" b="1" dirty="0" err="1" smtClean="0">
                <a:latin typeface="Constantia" pitchFamily="18" charset="0"/>
              </a:rPr>
              <a:t>г.Миасса</a:t>
            </a:r>
            <a:r>
              <a:rPr lang="ru-RU" sz="1400" b="1" dirty="0" smtClean="0">
                <a:latin typeface="Constantia" pitchFamily="18" charset="0"/>
              </a:rPr>
              <a:t>.  </a:t>
            </a:r>
            <a:endParaRPr lang="ru-RU" sz="1400" b="1" dirty="0">
              <a:latin typeface="Constantia" pitchFamily="18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503548" y="548680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Constantia" pitchFamily="18" charset="0"/>
              </a:rPr>
              <a:t>Закончила </a:t>
            </a:r>
            <a:r>
              <a:rPr lang="ru-RU" sz="1400" b="1" dirty="0" err="1" smtClean="0">
                <a:latin typeface="Constantia" pitchFamily="18" charset="0"/>
              </a:rPr>
              <a:t>Миасский</a:t>
            </a:r>
            <a:r>
              <a:rPr lang="ru-RU" sz="1400" b="1" dirty="0" smtClean="0">
                <a:latin typeface="Constantia" pitchFamily="18" charset="0"/>
              </a:rPr>
              <a:t> педагогический </a:t>
            </a:r>
            <a:r>
              <a:rPr lang="ru-RU" sz="1400" b="1" dirty="0" err="1" smtClean="0">
                <a:latin typeface="Constantia" pitchFamily="18" charset="0"/>
              </a:rPr>
              <a:t>коледж</a:t>
            </a:r>
            <a:r>
              <a:rPr lang="ru-RU" sz="1400" b="1" dirty="0" smtClean="0">
                <a:latin typeface="Constantia" pitchFamily="18" charset="0"/>
              </a:rPr>
              <a:t> в 1990 году.</a:t>
            </a:r>
            <a:endParaRPr lang="ru-RU" sz="1400" b="1" dirty="0">
              <a:latin typeface="Constant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8064" y="575102"/>
            <a:ext cx="31683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Constantia" pitchFamily="18" charset="0"/>
              </a:rPr>
              <a:t>С 1995 года работала в </a:t>
            </a:r>
          </a:p>
          <a:p>
            <a:pPr algn="ctr"/>
            <a:r>
              <a:rPr lang="ru-RU" sz="1400" b="1" dirty="0" smtClean="0">
                <a:latin typeface="Constantia" pitchFamily="18" charset="0"/>
              </a:rPr>
              <a:t>МКОУ </a:t>
            </a:r>
            <a:r>
              <a:rPr lang="ru-RU" sz="1400" b="1" dirty="0">
                <a:latin typeface="Constantia" pitchFamily="18" charset="0"/>
              </a:rPr>
              <a:t>Специальный детский дом </a:t>
            </a:r>
            <a:r>
              <a:rPr lang="ru-RU" sz="1400" b="1" dirty="0" err="1" smtClean="0">
                <a:latin typeface="Constantia" pitchFamily="18" charset="0"/>
              </a:rPr>
              <a:t>г.Миасса</a:t>
            </a:r>
            <a:r>
              <a:rPr lang="ru-RU" sz="1400" b="1" dirty="0" smtClean="0">
                <a:latin typeface="Constantia" pitchFamily="18" charset="0"/>
              </a:rPr>
              <a:t>.  </a:t>
            </a:r>
            <a:endParaRPr lang="ru-RU" sz="1400" b="1" dirty="0">
              <a:latin typeface="Constantia" pitchFamily="18" charset="0"/>
            </a:endParaRPr>
          </a:p>
        </p:txBody>
      </p:sp>
      <p:pic>
        <p:nvPicPr>
          <p:cNvPr id="1030" name="Picture 6" descr=" Муниципальное казенное учреждение «Центр помощи детям, оставшимся без попечения родителей,  «Алые паруса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424" y="1313766"/>
            <a:ext cx="3511754" cy="192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miasskiy.ru/wp-content/uploads/2012/11/old_319ff947d1e8d3f27976610814ba3f9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580" y="3959896"/>
            <a:ext cx="3740742" cy="249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44006" y="3203684"/>
            <a:ext cx="39604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Constantia" pitchFamily="18" charset="0"/>
              </a:rPr>
              <a:t>С 2002 года по сегодняшний день работаю в </a:t>
            </a:r>
            <a:r>
              <a:rPr lang="ru-RU" sz="1400" b="1" dirty="0" err="1" smtClean="0">
                <a:latin typeface="Constantia" pitchFamily="18" charset="0"/>
              </a:rPr>
              <a:t>Миасской</a:t>
            </a:r>
            <a:r>
              <a:rPr lang="ru-RU" sz="1400" b="1" dirty="0" smtClean="0">
                <a:latin typeface="Constantia" pitchFamily="18" charset="0"/>
              </a:rPr>
              <a:t> средней общеобразовательной школе </a:t>
            </a:r>
            <a:r>
              <a:rPr lang="ru-RU" sz="1400" b="1" dirty="0">
                <a:latin typeface="Constantia" pitchFamily="18" charset="0"/>
              </a:rPr>
              <a:t>№ 16.  </a:t>
            </a:r>
          </a:p>
        </p:txBody>
      </p:sp>
    </p:spTree>
    <p:extLst>
      <p:ext uri="{BB962C8B-B14F-4D97-AF65-F5344CB8AC3E}">
        <p14:creationId xmlns:p14="http://schemas.microsoft.com/office/powerpoint/2010/main" val="2986728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93764859"/>
              </p:ext>
            </p:extLst>
          </p:nvPr>
        </p:nvGraphicFramePr>
        <p:xfrm>
          <a:off x="928662" y="404665"/>
          <a:ext cx="807249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 rot="16200000">
            <a:off x="-2714663" y="3276418"/>
            <a:ext cx="6286520" cy="57150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Мои профессиональные задачи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7504" y="260648"/>
            <a:ext cx="8928992" cy="6597352"/>
          </a:xfrm>
          <a:prstGeom prst="rect">
            <a:avLst/>
          </a:prstGeom>
          <a:noFill/>
          <a:ln w="476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9000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13405750"/>
              </p:ext>
            </p:extLst>
          </p:nvPr>
        </p:nvGraphicFramePr>
        <p:xfrm>
          <a:off x="246346" y="1772816"/>
          <a:ext cx="879015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378378" y="476672"/>
            <a:ext cx="8514102" cy="129614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Нормативные документы, применяемые в работе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43705" y="2340771"/>
            <a:ext cx="3900620" cy="634718"/>
            <a:chOff x="3920162" y="502751"/>
            <a:chExt cx="3250429" cy="591874"/>
          </a:xfrm>
          <a:scene3d>
            <a:camera prst="orthographicFront"/>
            <a:lightRig rig="threePt" dir="t"/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920162" y="502751"/>
              <a:ext cx="3250429" cy="59187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949055" y="531644"/>
              <a:ext cx="3192643" cy="5340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398800" y="2473464"/>
            <a:ext cx="393469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Конвенция о правах ребенка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3706" y="3263386"/>
            <a:ext cx="3900620" cy="1821798"/>
          </a:xfrm>
          <a:prstGeom prst="round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Санитарно-эпидемиологические </a:t>
            </a:r>
            <a:r>
              <a:rPr lang="ru-RU" b="1" dirty="0">
                <a:latin typeface="Bookman Old Style" pitchFamily="18" charset="0"/>
              </a:rPr>
              <a:t>правила и нормативы </a:t>
            </a:r>
            <a:r>
              <a:rPr lang="ru-RU" sz="1600" b="1" dirty="0">
                <a:latin typeface="Bookman Old Style" pitchFamily="18" charset="0"/>
              </a:rPr>
              <a:t>(СанПиН 2.2.2/2.4.1340-03) от 30.05.2003 </a:t>
            </a:r>
            <a:endParaRPr lang="en-US" b="1" dirty="0">
              <a:solidFill>
                <a:srgbClr val="00000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750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07504" y="188640"/>
            <a:ext cx="8928992" cy="6669360"/>
          </a:xfrm>
          <a:prstGeom prst="rect">
            <a:avLst/>
          </a:prstGeom>
          <a:noFill/>
          <a:ln w="476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9000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нутый угол 3"/>
          <p:cNvSpPr/>
          <p:nvPr/>
        </p:nvSpPr>
        <p:spPr>
          <a:xfrm>
            <a:off x="1700370" y="548680"/>
            <a:ext cx="5857916" cy="579440"/>
          </a:xfrm>
          <a:prstGeom prst="foldedCorner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Разработанные рабочие программы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09603131"/>
              </p:ext>
            </p:extLst>
          </p:nvPr>
        </p:nvGraphicFramePr>
        <p:xfrm>
          <a:off x="251520" y="1500174"/>
          <a:ext cx="8784976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D:\Документы\Служебная информация\картинки\biblioteka-3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11" y="548680"/>
            <a:ext cx="11906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005701"/>
            <a:ext cx="2590242" cy="1772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1154679" y="177316"/>
            <a:ext cx="7215238" cy="432048"/>
          </a:xfrm>
          <a:prstGeom prst="foldedCorner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Разработанные методические материалы</a:t>
            </a:r>
            <a:endParaRPr lang="ru-RU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91" y="4797152"/>
            <a:ext cx="2237177" cy="15661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4653136"/>
            <a:ext cx="2173913" cy="153871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01685" y="1052736"/>
            <a:ext cx="7974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Методическая разработка «Повышение уровня навыков грамотного письма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через коррекцию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дизорфографии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младших школьников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ОНР III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уровня».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5285" y="1861208"/>
            <a:ext cx="7974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Методическое пособие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преподавателей «Коррекция оптической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дисграфии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младших школьников».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5285" y="2708920"/>
            <a:ext cx="7974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Комплекс упражнений по развитию речи для детей с ОНР III уровня, рекомендуемых родителям для домашних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960" y="3630027"/>
            <a:ext cx="1635633" cy="289051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95285" y="3630027"/>
            <a:ext cx="7974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Методическое пособие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родителей «Советы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проведению логопедических упражнений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578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1154679" y="177316"/>
            <a:ext cx="7215238" cy="432048"/>
          </a:xfrm>
          <a:prstGeom prst="foldedCorner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Методическая копилка </a:t>
            </a:r>
            <a:endParaRPr lang="ru-RU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1685" y="1052736"/>
            <a:ext cx="7974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Участие в ежегодных городских семинарах «Преемственность детский сад – школа». Темы выступлений: «Речевая готовность детей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 школе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Логопедическая готовность к школе в контексте проблемы преемственности ДОУ и СОШ».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01685" y="2382105"/>
            <a:ext cx="7974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Проведение открытых уроков для воспитателей ДОУ и учителей начальных классов: «Звукобуквенный анализ слов. Звуки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т-т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`]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д-д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`]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», «Различение звуков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р-л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слогах, словах и предложениях», «Звуковой анализ слов и упражнение в обозначении звуков буквами».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58734"/>
            <a:ext cx="2520280" cy="17281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785" y="4144770"/>
            <a:ext cx="2736304" cy="20522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541" y="4437112"/>
            <a:ext cx="2736304" cy="205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61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слайда</Template>
  <TotalTime>2070</TotalTime>
  <Words>592</Words>
  <Application>Microsoft Office PowerPoint</Application>
  <PresentationFormat>Экран (4:3)</PresentationFormat>
  <Paragraphs>89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Тема Office</vt:lpstr>
      <vt:lpstr>2_Тема Office</vt:lpstr>
      <vt:lpstr>1_Тема Office</vt:lpstr>
      <vt:lpstr>3_Тема Office</vt:lpstr>
      <vt:lpstr>5_Тема Office</vt:lpstr>
      <vt:lpstr>4_Тема Office</vt:lpstr>
      <vt:lpstr>Презентация PowerPoint</vt:lpstr>
      <vt:lpstr> ОБРАЗОВАНИЕ: высшее Уральский государственный педагогический университет, 2002. ДОЛЖНОСТЬ: учитель-логопед. КАТЕГОРИЯ: высшая ОБЩИЙ СТАЖ:  26 лет.  МЕСТО РАБОТЫ:  МАОУ «МСОШ № 16»  Челябинская область, г.Миасс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Учитель-логопед должен уметь любое слово, фразу, предложение так произнести, чтобы ребёнок захотел говорить красиво или, как ещё любят повторять учителя-логопеды, - ,,правильно”. </vt:lpstr>
      <vt:lpstr>А как радуются сами малыши своим маленьким победам!  Они смогли, сумели!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Профессиональное портфолио педагога</dc:title>
  <dc:creator>Разумовская Л.В.</dc:creator>
  <dc:description>Результаты педагогической деятельности за 2009-2013 уч. г.</dc:description>
  <cp:lastModifiedBy>dns</cp:lastModifiedBy>
  <cp:revision>256</cp:revision>
  <dcterms:created xsi:type="dcterms:W3CDTF">2012-10-13T11:56:58Z</dcterms:created>
  <dcterms:modified xsi:type="dcterms:W3CDTF">2017-03-04T05:51:20Z</dcterms:modified>
</cp:coreProperties>
</file>