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5" r:id="rId8"/>
    <p:sldId id="266" r:id="rId9"/>
    <p:sldId id="267" r:id="rId10"/>
    <p:sldId id="268" r:id="rId11"/>
    <p:sldId id="269" r:id="rId12"/>
    <p:sldId id="270" r:id="rId13"/>
    <p:sldId id="273" r:id="rId14"/>
    <p:sldId id="271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29.06.2017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29.06.2017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29.06.2017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000240"/>
            <a:ext cx="8520114" cy="1981200"/>
          </a:xfrm>
        </p:spPr>
        <p:txBody>
          <a:bodyPr/>
          <a:lstStyle/>
          <a:p>
            <a:r>
              <a:rPr lang="ru-RU" sz="4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Научно-исследовательский проект </a:t>
            </a:r>
            <a:r>
              <a:rPr lang="ru-RU" sz="4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тему:</a:t>
            </a:r>
            <a:br>
              <a:rPr lang="ru-RU" sz="4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« Позднее </a:t>
            </a:r>
            <a:r>
              <a:rPr lang="ru-RU" sz="40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родительство</a:t>
            </a:r>
            <a:r>
              <a:rPr lang="ru-RU" sz="4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как актуальная проблема современности»</a:t>
            </a:r>
            <a:endParaRPr lang="ru-RU" sz="4000" dirty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71934" y="5214950"/>
            <a:ext cx="528641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Выполнила  студентка 3 курса </a:t>
            </a:r>
          </a:p>
          <a:p>
            <a:r>
              <a:rPr 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МГТУ им. Г. И. Носова  ИГО</a:t>
            </a:r>
          </a:p>
          <a:p>
            <a:r>
              <a:rPr 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Ярыгина Анна Вадимовна</a:t>
            </a:r>
          </a:p>
          <a:p>
            <a:endParaRPr lang="ru-RU" dirty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214282" y="928670"/>
            <a:ext cx="91440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29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Выборки определялись, исходя из половозрастных характеристик испытуемых и времени рождения первого ребенка. Первую выборку составили молодые женщины, у которых первый ребенок появился в возрастном промежутке от 19 до 34 лет; во вторую выборку вошли зрелые женщины, у которых первый ребенок появился в возрастном промежутке от 35 до 45 лет. 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29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Все женщины состоят в законном браке. Объем выборки - 20 человек. Психологическое обследование испытуемых осуществлялось с помощью методики «Стратегии семейного воспитания».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29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рисунке 1 представлены различия между стратегиями воспитания молодых и зрелых матерей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571480"/>
            <a:ext cx="7399432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428596" y="550070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Рисунок 1 -Сравнительные результаты по средним значениям по методике «Стратегии семейного воспитания» в группе молодых и зрелых женщин»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285720" y="1142984"/>
            <a:ext cx="8643966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Сравнение двух выборок с помощью t-критерия Стьюдента (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ru-RU" sz="2000" b="0" i="0" u="none" strike="noStrike" cap="none" normalizeH="0" baseline="-3000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2,78 при р≤0,05,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ru-RU" sz="2000" b="0" i="0" u="none" strike="noStrike" cap="none" normalizeH="0" baseline="-3000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4,6 при р≤0,01), показало следующие статистически значимые различия по шкале «Авторитарная стратегия воспитания» (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4,0), что свидетельствует о том, что молодые матери в большей степени склоны к проявлению авторитарности в процессе воспитания своего ребенка, что проявляется в излишней категоричности, негибкости и жестком контроле.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всем остальным шкалам методики статистически значимых различий не выявлено, что позволяет нам охарактеризовать обе выборки как равнозначные по другим измеряемым методикой стратегиям воспитания.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857232"/>
            <a:ext cx="450059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Матери, предпочитающие авторитетную стратегию воспитания открыты для общения и обсуждения с детьми установленных правил поведения, чаще всего допускают изменение своих требований в разумных пределах, учитывают мнение ребенка при обсуждении семейных проблем. Чаще всего у таких матерей дети хорошо адаптированы, уверены в себе, у них развиты самоконтроль и социальные навыки. В таких семьях проблемы воспитания решаются мирным путем, а родитель чаще всего придерживается разумного контроля за своими детьми, не устанавливая жесткие ограничения.</a:t>
            </a:r>
            <a:endParaRPr lang="ru-RU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ttp://happymommy.ru/wp-content/uploads/2015/08/roditelskiy-avtorit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928670"/>
            <a:ext cx="3571900" cy="2489180"/>
          </a:xfrm>
          <a:prstGeom prst="rect">
            <a:avLst/>
          </a:prstGeom>
          <a:noFill/>
        </p:spPr>
      </p:pic>
      <p:pic>
        <p:nvPicPr>
          <p:cNvPr id="3076" name="Picture 4" descr="https://www.firestock.ru/wp-content/uploads/2015/11/dollarphotoclub_62265975-700x46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3286124"/>
            <a:ext cx="4015936" cy="27685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2786050" y="285728"/>
            <a:ext cx="635795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Матери, предпочитающие либеральную стратегию воспитания предоставляют детям избыток свободы, не устанавливая каких-либо жестких ограничений. Если поступки детей выводят из равновесия, сердят родителей, они, как правило, стараются подавить свои чувства, винят себя за них. Такие дети склонны к непослушанию и агрессивности, на людях могут вести себя неадекватно и импульсивно, нетребовательны к себе. Нередко реагируют нервозностью, тревожностью, так как им не хватает ощущения определенности мира, четких границ и норм.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3929066"/>
            <a:ext cx="700089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Матери, предпочитающие индифферентную стратегию воспитания, ориентированы, прежде всего, на решение своих собственных проблем и игнорирование актуальных потребностей ребенка. При такой стратегии воспитания ребенок вынужден рассчитывать на себя в большинстве жизненных ситуаций, что вызывает у него чувство незащищенности, ненужности, тревожности.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http://www.kostleige.com/wp-content/uploads/2013/11/Padres-hijos-depres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571480"/>
            <a:ext cx="2678016" cy="3222613"/>
          </a:xfrm>
          <a:prstGeom prst="rect">
            <a:avLst/>
          </a:prstGeom>
          <a:noFill/>
        </p:spPr>
      </p:pic>
      <p:pic>
        <p:nvPicPr>
          <p:cNvPr id="2052" name="Picture 4" descr="http://i.huffpost.com/gen/1410930/images/o-ANNOYED-CONVERSATION-faceboo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702" y="4572008"/>
            <a:ext cx="2286016" cy="1857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857232"/>
            <a:ext cx="742955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Исходя из вышесказанного, следует отметить, что у каждой матери, семейной пары есть право планировать время появления своего ребенка. В зрелом возрасте стоит более ответственно подходить к данному вопросу, учитывать все положительные и отрицательные стороны позднего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родительства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чтобы обезопасить себя и своего будущего ребенка от негативных последствий, связанных как с биологическими, так и психологическими факторами влияния. Однако следует помнить, что выбираемая стратегия воспитания зависит не только от стадии возрастно-психологического, но и личностного развития женщины, в связи с чем актуальным становится проблема своевременного формирования психологической готовности к материнству. 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620688"/>
            <a:ext cx="84266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Актуальность </a:t>
            </a:r>
            <a:r>
              <a:rPr lang="ru-RU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научно-исследовательского проекта</a:t>
            </a:r>
            <a:endParaRPr lang="ru-RU" sz="2800" b="1" dirty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57158" y="1500174"/>
            <a:ext cx="850109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Одной из самых распространенных и актуальных особенностей современной семьи стало возрастание частоты рождения детей женщинами старших репродуктивных возрастов. Четко прослеживается тенденция к более поздним срокам появления первого ребенка, поэтому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родительство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все чаще становится «поздним». Данные о рождаемости в России свидетельствуют о появлении такой тенденции в нашей стране в конце 1990х годов.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Рождение первого ребенка после 35 лет стало достаточно распространенным явлением. Многие современные родители считают, что они без вреда для себя могут отложить рождение ребенка до определенного времени - пока они не получат образование, не добьются успехов в профессиональной деятельности, не стабилизируют свое финансовое положение, не найдут подходящего спутника жизни.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00002" y="642918"/>
            <a:ext cx="8643998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Беременность в более поздние годы обычно приходится на время глубоких размышлений, когда решение принимают два зрелых человека, имеющие большой жизненный опыт.</a:t>
            </a:r>
            <a:b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Опираясь на большой научный и практический интерес ,которые представляют  в своих трудах многие  авторы, такие как  Р. В. </a:t>
            </a:r>
            <a:r>
              <a:rPr lang="ru-RU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Овчарова</a:t>
            </a: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, Е.И.Захарова , Е. О Смирнова , М. В.Быкова и другие, мы исследовали и изучили особенности  позднего </a:t>
            </a:r>
            <a:r>
              <a:rPr lang="ru-RU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родительства</a:t>
            </a: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14338" name="Picture 2" descr="http://zonahelp.ru/wp-content/uploads/2012/11/87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3357562"/>
            <a:ext cx="4533898" cy="31719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1071546"/>
            <a:ext cx="8429683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научно</a:t>
            </a:r>
            <a:r>
              <a:rPr lang="ru-RU" sz="2000" b="1" baseline="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исследовательского проекта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Изучить особенности  позднего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родительства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научно-исследовательского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проекта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1)В ходе теоретического анализа литературы уточнить общее понятие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родительства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, позднего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родительства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, рассмотреть онтогенез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родительства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2)В ходе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экспериментального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исследования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выявить психологические особенности позднего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родительства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Обьект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Женщины молодого и позднего возраста, имеющие детей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Предмет: Психологические особенности позднего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родительства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428596" y="642918"/>
            <a:ext cx="8215338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Характеристика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родительства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как социально-психологического феномена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Родительство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— социально-психологический феномен, представляющий собой эмоционально и оценочно окрашенную совокупность знаний, представлений и убеждений относительно себя как родителя, реализуемую во всех проявлениях поведенческой составляющей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родительства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Как надындивидуальное целое,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родительство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неотъемлемо включает обоих супругов, решивших дать начало новой жизни и, конечно, самого ребенка 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3714752"/>
            <a:ext cx="807249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период становления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родительство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является неустойчивой структурой, что проявляется в отсутствии согласованности некоторых ком­понентов между родителями, периодическом возникновении конф­ликтных ситуаций, большей подвижности структуры (по сравнению с развитой формой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родительства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1090874"/>
          <a:ext cx="9144000" cy="57671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7554"/>
                <a:gridCol w="5786446"/>
              </a:tblGrid>
              <a:tr h="7379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Онтогенез материнства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Онтогенез отцовства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75000"/>
                      </a:schemeClr>
                    </a:solidFill>
                  </a:tcPr>
                </a:tc>
              </a:tr>
              <a:tr h="4619900">
                <a:tc>
                  <a:txBody>
                    <a:bodyPr/>
                    <a:lstStyle/>
                    <a:p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Особенности материнского отношения определяются не только культурным и социальным статусом женщины, но и ее собственной психической историей до и после рождения. Разными авторами выделяются этапы развития материнства (как варианта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родительства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) от планирования до реализации в первом и втором поколении, этапы беременности, связь беременности с развитием личности, беременность как стадия развития материнства.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08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Понимание онтогенеза комплекса отцовства способно внести вклад в раскрытие проблем общения в диаде отец—ребенок. В онтогенезе комплекса отцовства можно выделить три основных этапа: </a:t>
                      </a:r>
                    </a:p>
                    <a:p>
                      <a:pPr marL="0" marR="0" lvl="0" indent="4508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/>
                        <a:tabLst/>
                      </a:pPr>
                      <a:r>
                        <a:rPr kumimoji="0" lang="ru-RU" sz="180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стереотипное представление об отцовстве до беременности жены;</a:t>
                      </a:r>
                    </a:p>
                    <a:p>
                      <a:pPr marL="0" marR="0" lvl="0" indent="4508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/>
                        <a:tabLst/>
                      </a:pPr>
                      <a:r>
                        <a:rPr kumimoji="0" lang="ru-RU" sz="180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переосмысление стереотипов в течение беременности;</a:t>
                      </a:r>
                    </a:p>
                    <a:p>
                      <a:pPr marL="0" marR="0" lvl="0" indent="4508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/>
                        <a:tabLst/>
                      </a:pPr>
                      <a:r>
                        <a:rPr kumimoji="0" lang="ru-RU" sz="180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собственно формирование чувства отцовства после рождения ребенка</a:t>
                      </a:r>
                      <a:r>
                        <a:rPr kumimoji="0" lang="ru-RU" sz="180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Формирование отцовства является сложным многоступенчатым процессом, на который влияют различные факторы, в том числе социальные, семейные и личностные; многие его составляющие малоизученны и данные по детерминации их развития противоречивы, и только дальнейшее изучение онтогенеза отцовства позволит ответить на стоящие перед наукой вопросы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00166" y="214290"/>
          <a:ext cx="5786478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86478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Онтогенез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родительства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143108" y="642918"/>
            <a:ext cx="285752" cy="42862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6357950" y="642918"/>
            <a:ext cx="285752" cy="42862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857232"/>
            <a:ext cx="87868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Характеристика позднего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родительства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14282" y="1285860"/>
            <a:ext cx="864399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последние годы наблюдается, что рождение первого ребенка после 35 лет стало достаточно распространенным явлением.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Данная тенденция проявляется не только в нашей стране. В европейских странах она возникла гораздо раньше и уже успела привлечь к себе интерес ученых. Встречаются описания исследований, в которых обсуждаются доводы как «за», так и «против» позднего материнства. С одной стороны, матери старшего возраста более ответственно подходят и к планированию беременности, и к родам, и к воспитанию ребенка, у этих женщин есть определенная стабильность в материальном и социальном плане. Большинство таких матерей говорят, что в зрелом возрасте они оказались более способными понять и учесть все стороны своего родительского опыта, чем они могли бы это сделать, когда были моложе.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642910" y="642918"/>
            <a:ext cx="800105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Распространение рождений после 35 лет обусловлено многими причинами, среди которых наиболее важны материальное благополучие женщины, ее психологические особенности, отношение к семье и карьере. Если у женщины старше 35 лет хорошее физическое и репродуктивное здоровье, то ее шансы родить здорового ребенка почти такие же, как у двадцатилетней.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Однако откладывание родов может закончиться их физической невозможностью, поскольку с возрастом биологическая репродуктивность снижается. Отдельные признаки старения репродуктивной системы появляются с 27 лет, задолго до менопаузы 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пременопаузального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периода, и демографическая проблема становится медицинской.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http://engway.spb.ru/uploads/files/files-6is741IhS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4143380"/>
            <a:ext cx="2983345" cy="2493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14414" y="571480"/>
            <a:ext cx="6858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Экспериментальное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исследование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позднего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родительства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357158" y="1643050"/>
            <a:ext cx="8358246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нашем исследовании мы предприняли попытку выявить некоторые психологические различия в реализации родительской роли молодыми и зрелыми матерями, а именно предпочитаемые стратегии семейного воспитания. Понимание материнства как особой стадии половозрастной и личностной идентификации женщины, связанной с освоением роли матери, позволяет понять, каким образом возрастно-психологические особенности женщины могут влиять реализацию родительской роли .Под стратегией семейного воспитания мы будем понимать взаимодействие компонентов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родительства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(эмоциональных отношений, стиля общения и взаимодействия, удовлетворения потребностей ребенка, родительского контроля), определяющих развитие личности ребенка 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140</TotalTime>
  <Words>1280</Words>
  <Application>Microsoft Office PowerPoint</Application>
  <PresentationFormat>Экран (4:3)</PresentationFormat>
  <Paragraphs>48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Бумажная</vt:lpstr>
      <vt:lpstr>Научно-исследовательский проект  на тему: « Позднее родительство как актуальная проблема современности»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Научно-исследовательская работа  на тему: «: Позднее родительство как актуальная проблема современности»</dc:title>
  <dc:creator>Home</dc:creator>
  <cp:lastModifiedBy>1</cp:lastModifiedBy>
  <cp:revision>21</cp:revision>
  <dcterms:created xsi:type="dcterms:W3CDTF">2017-04-23T06:49:00Z</dcterms:created>
  <dcterms:modified xsi:type="dcterms:W3CDTF">2017-06-29T06:36:24Z</dcterms:modified>
</cp:coreProperties>
</file>