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«Саратовский государственный технический университет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имени Гагарина Ю.А.»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Кафедра «Автомобили и автомобильное хозяйство»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тему: «Разработка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автосервисного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предприятия для города Балаково»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Выполнил: студент группы 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-ЭТТКзс41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Ерохин Михаил Иванович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Руководитель: к.т.н., доцент каф. ААХ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Куверин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Игорь Юрьевич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Саратов 2017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3684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ДОКЛАД ОКОНЧЕН.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3925EA-A707-499B-A170-C5554BA3C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59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013B46-163F-42F8-9D4B-A21FB1323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52"/>
            <a:ext cx="9144000" cy="64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9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235783-280A-4BED-B148-9B5D8B0ED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20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DEF1FD-8F89-402B-865E-3B57A0720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2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F14C2-4C62-4772-9F8C-996E192DF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27"/>
            <a:ext cx="9144000" cy="65476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65EEAC-FD81-44EA-9A91-95307B9C9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0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E416C8-9E67-4369-BFF3-EDBA2766F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0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8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446155-3F13-4D1F-8018-389674A79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0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МИНИСТЕРСТВО ОБРАЗОВАНИЯ И НАУКИ РОССИИ Федеральное государственное бюджетное образовательное учреждение высшего образования «Саратовский государственный технический университет имени Гагарина Ю.А.»   Кафедра «Автомобили и автомобильное хозяйство»   ВЫПУСКНАЯ КВАЛИФИКАЦИОННАЯ РАБОТА  на тему: «Разработка автосервисного предприятия для города Балаково»   Выполнил: студент группы б2-ЭТТКзс41 Ерохин Михаил Иванович  Руководитель: к.т.н., доцент каф. ААХ Куверин Игорь Юрьевич   Саратов 2017 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БЛАГОДАРЮ ЗА ВНИМАНИЕ!  ДОКЛАД ОКОНЧЕН.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РОССИИ Федеральное государственное бюджетное образовательное учреждение высшего профессионального образования «Саратовский государственный технический университет имени Гагарина Ю.А.»   Кафедра «Автомобили и двигатели»   ДИПЛОМНЫЙ ПРОЕКТ  на тему: «Реконструкция Энгельской СТО «AandS» с диагностикой  трансмиссии  легковых автомобилей»   Выполнил: студент группы СТМ-51 Никитин Евгений Вячеславович  Руководитель: д.т.н., профессор каф. АВД Данилов Игорь Кеворкович   Саратов 2015</dc:title>
  <dc:creator>Иван</dc:creator>
  <cp:lastModifiedBy>и</cp:lastModifiedBy>
  <cp:revision>80</cp:revision>
  <dcterms:created xsi:type="dcterms:W3CDTF">2015-06-13T09:21:01Z</dcterms:created>
  <dcterms:modified xsi:type="dcterms:W3CDTF">2017-06-14T16:20:39Z</dcterms:modified>
</cp:coreProperties>
</file>