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8" r:id="rId5"/>
    <p:sldId id="269" r:id="rId6"/>
    <p:sldId id="270" r:id="rId7"/>
    <p:sldId id="273" r:id="rId8"/>
    <p:sldId id="274" r:id="rId9"/>
    <p:sldId id="271" r:id="rId10"/>
    <p:sldId id="272" r:id="rId11"/>
    <p:sldId id="275" r:id="rId12"/>
    <p:sldId id="277" r:id="rId13"/>
    <p:sldId id="278" r:id="rId14"/>
    <p:sldId id="27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140278" y="2120866"/>
            <a:ext cx="2994112" cy="211337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МАОУ СОШ № 12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Петухова Наталья Владимировна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365440" y="2244797"/>
            <a:ext cx="429868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Формирование ИКТ – компетентности с помощью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SMART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– доски на уроках окружающего мира/ раздел: «Здоровье и безопасность»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4290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Правильное питание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(водоворот - распредели правильно продукты растительного и животного происхождения)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Новая папка (2)\IMG_3261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Новая папка (2)\IMG_3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50046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3623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«Тест – личная гигиена»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1475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69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335758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86190"/>
            <a:ext cx="328614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«Чтобы не было беды на воде» </a:t>
            </a:r>
          </a:p>
          <a:p>
            <a:pPr algn="ctr"/>
            <a:r>
              <a:rPr lang="ru-RU" sz="2400" dirty="0" smtClean="0"/>
              <a:t>(водоворот- расскажи, что можно и нельзя делать во время купания)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567258" cy="32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228601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5869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«Чтобы не было пожара» (памятка)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Предполагаемый результат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214422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-повышается практическая направленность урока и мотивация к предмету;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-ускоряется проверка знаний учебного материала учащимися;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-развивается общая культура, самостоятельность и творчество учащихся;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-расширяются рамки образовательного процесса;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-повышается интерес к работе с интерактивной доской, как учебному средству.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71744"/>
            <a:ext cx="9001156" cy="1166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latin typeface="+mn-lt"/>
              </a:rPr>
              <a:t>Пособие разработано на основе </a:t>
            </a:r>
            <a:r>
              <a:rPr lang="ru-RU" sz="2700" b="1" i="1" u="sng" dirty="0" smtClean="0">
                <a:solidFill>
                  <a:srgbClr val="002060"/>
                </a:solidFill>
                <a:latin typeface="+mn-lt"/>
              </a:rPr>
              <a:t>УМК «Школа России» 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</a:rPr>
              <a:t>- для </a:t>
            </a:r>
            <a:r>
              <a:rPr lang="ru-RU" sz="2700" b="1" i="1" dirty="0" smtClean="0">
                <a:latin typeface="+mn-lt"/>
              </a:rPr>
              <a:t>уроков окружающего мира по разделу «Здоровье и безопасность» – 2 класс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i="1" u="sng" dirty="0" smtClean="0">
                <a:solidFill>
                  <a:srgbClr val="002060"/>
                </a:solidFill>
                <a:latin typeface="+mn-lt"/>
              </a:rPr>
              <a:t>ЦЕЛЬ:  </a:t>
            </a:r>
            <a:r>
              <a:rPr lang="ru-RU" sz="2700" b="1" i="1" dirty="0" smtClean="0">
                <a:latin typeface="+mn-lt"/>
              </a:rPr>
              <a:t>Способствовать снижению уровня  трудностей, возникающих у учащихся 2 класса при овладении учебным материалом, облегчить труд учителю при формировании УУД.</a:t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u="sng" dirty="0" smtClean="0">
                <a:solidFill>
                  <a:srgbClr val="002060"/>
                </a:solidFill>
                <a:latin typeface="+mn-lt"/>
              </a:rPr>
              <a:t>ЗАДАЧИ: 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i="1" dirty="0" smtClean="0">
                <a:latin typeface="+mn-lt"/>
              </a:rPr>
              <a:t>1. Демонстрация с помощью интерактивной доски учебного материала;</a:t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2. Закрепление знаний об изученном материале;</a:t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3. Развитие пространственного воображения, глазомера, способности концентрировать внимание, запоминать.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357166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данное пособие входят следующие упражнения:</a:t>
            </a:r>
            <a:endParaRPr lang="ru-RU" sz="2800" b="1" dirty="0" smtClean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«Предметы личной гигиены»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(найди соответствие между предметами, которые может использовать всё семьи, и предметами которые являются личными)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Новая папка (2)\IMG_3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481070" cy="260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1" y="285728"/>
            <a:ext cx="8715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«Лесные опасности»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(найди пару - ядовитому растению и его названию)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71876"/>
            <a:ext cx="292895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14422"/>
            <a:ext cx="292895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85728"/>
            <a:ext cx="82646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«Дорожные знаки»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(найди соответствие - между изображением и названием)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64331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714752"/>
            <a:ext cx="300039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14290"/>
            <a:ext cx="7858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«Домашние опасности»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(узнай и расскажи - узнай предмет и расскажи какую опасность он несет, как правильно и безопасно его использовать)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14818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85926"/>
            <a:ext cx="300039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71942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7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«Внешнее строение человека» </a:t>
            </a:r>
            <a:r>
              <a:rPr lang="ru-RU" sz="2400" dirty="0" smtClean="0"/>
              <a:t>(назови и покажи)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300039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328614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00232" y="357166"/>
            <a:ext cx="52549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Внутреннее строение человека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(назови и покажи)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57628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2)\IMG_32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85860"/>
            <a:ext cx="292895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Новая папка (2)\IMG_32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307183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" y="285728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(упорядочивание картинок - расставь картинки в правильном порядке)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Новая папка (2)\IMG_32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57430"/>
            <a:ext cx="378621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280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Пособие разработано на основе УМК «Школа России» - для уроков окружающего мира по разделу «Здоровье и безопасность» – 2 класс ЦЕЛЬ:  Способствовать снижению уровня  трудностей, возникающих у учащихся 2 класса при овладении учебным материалом, облегчить труд учителю при формировании УУД. ЗАДАЧИ:  1. Демонстрация с помощью интерактивной доски учебного материала; 2. Закрепление знаний об изученном материале; 3. Развитие пространственного воображения, глазомера, способности концентрировать внимание, запоминать.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Наталья</cp:lastModifiedBy>
  <cp:revision>23</cp:revision>
  <dcterms:created xsi:type="dcterms:W3CDTF">2013-07-29T17:42:42Z</dcterms:created>
  <dcterms:modified xsi:type="dcterms:W3CDTF">2015-12-14T12:18:25Z</dcterms:modified>
</cp:coreProperties>
</file>