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8" r:id="rId4"/>
    <p:sldId id="258" r:id="rId5"/>
    <p:sldId id="270" r:id="rId6"/>
    <p:sldId id="266" r:id="rId7"/>
    <p:sldId id="271" r:id="rId8"/>
    <p:sldId id="267" r:id="rId9"/>
    <p:sldId id="259" r:id="rId10"/>
    <p:sldId id="262" r:id="rId11"/>
    <p:sldId id="27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304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по литературному чтению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571876"/>
            <a:ext cx="712509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Уч-ся 4 «А» класса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№ 101 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Краснодара</a:t>
            </a:r>
          </a:p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Перминова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Мария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Лузан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 А.         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71612"/>
            <a:ext cx="8497454" cy="1323439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«Почему в сказках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главного героя зовут Иван -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llustrators.ru/illustrations/498879_original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6245" t="1344" r="21265"/>
          <a:stretch>
            <a:fillRect/>
          </a:stretch>
        </p:blipFill>
        <p:spPr bwMode="auto">
          <a:xfrm>
            <a:off x="5143504" y="1285860"/>
            <a:ext cx="3714776" cy="5243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500042"/>
            <a:ext cx="508543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постаралась сама определить,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же корень считать исконным.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Вначале  пыталась вспомнить однокоренные слова.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у меня получилось?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Дурень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дуралей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дурман,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дурной, дурить…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этих корней неоднозначно.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Допустим, дурман – это растение,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запах которого может одурманить,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лишить сознания.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Дурить – значит обманывать.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так называли на Дону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настой воды в виноградных выжимках.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Тогда исходя из всего этого,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сказать, что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это глупый человек?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orum.ellegirl.ru/uploads/av-101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71810"/>
            <a:ext cx="4333867" cy="356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928670"/>
            <a:ext cx="66613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теперь давайте разберемся,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 15 – 17 веках слово – оскорбление использовалось как имя?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в том, что слово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употребляли в качестве второго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нецерковного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имени.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давние времена было популярно давать ребенку второе имя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обмануть злых духов, мол, что 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взять?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вскоре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начали называть шутов.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только в 18 веке слово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стало нарицательным и обидным.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6.hostingkartinok.com/uploads/images/2013/09/f635e718fdc1a29909b5c4cd5e823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3652823" cy="339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571744"/>
            <a:ext cx="8786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Просто на Руси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дурак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означало «младший»,  а как известно Иванушка был крайним по возрасту среди братьев, и даже если он в начале сказок и был глуповат и неуклюж, то к концу сказки он преображался в Ивана–царевича. Да и везло ему гораздо больше, чем его расчетливым и умным братьям.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literatura/Dobro-i-zlo-v-russkikh-skazkakh/0007-007-Ivanushka-Durachok.jpg"/>
          <p:cNvPicPr>
            <a:picLocks noChangeAspect="1" noChangeArrowheads="1"/>
          </p:cNvPicPr>
          <p:nvPr/>
        </p:nvPicPr>
        <p:blipFill>
          <a:blip r:embed="rId2"/>
          <a:srcRect l="2016" t="5376" r="2217" b="8602"/>
          <a:stretch>
            <a:fillRect/>
          </a:stretch>
        </p:blipFill>
        <p:spPr bwMode="auto">
          <a:xfrm>
            <a:off x="1714480" y="285728"/>
            <a:ext cx="6786610" cy="4572032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643174" y="4919008"/>
            <a:ext cx="49541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«Опостылеют салазки,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садимся в два рядка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Слушать бабушкины сказки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Ивана –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 А. Есенин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znai.org/SHUKSHIN/pi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488" y="2327899"/>
            <a:ext cx="5524512" cy="453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00042"/>
            <a:ext cx="744569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выяснилось,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в современном мире – оскорбление.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Владимир Иванович Даль в своём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«Словаре живого великорусского языка»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перевел это слово,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малоумный,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безрассудный человек.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.st100sp.com/pictures/00633009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000232" y="214290"/>
            <a:ext cx="5103748" cy="44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4500570"/>
            <a:ext cx="8715404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 теперь посмотрим, что с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Иваном-дураком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происходит в русских сказках.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storage1b.censor.net.ua/images/c/8/7/7/c877b0f6daedd9491f80d6bd52741148/original.jpg"/>
          <p:cNvSpPr>
            <a:spLocks noChangeAspect="1" noChangeArrowheads="1"/>
          </p:cNvSpPr>
          <p:nvPr/>
        </p:nvSpPr>
        <p:spPr bwMode="auto">
          <a:xfrm>
            <a:off x="155575" y="-1843088"/>
            <a:ext cx="28765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i037.radikal.ru/1211/16/9da826ad1740.pn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786446" y="285728"/>
            <a:ext cx="3038475" cy="4905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4288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0798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сказках Иван –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действительно глуповат. </a:t>
            </a:r>
            <a:endParaRPr lang="en-U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07988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яркий пример, сказка о том «Как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дверь стерег» : </a:t>
            </a:r>
            <a:endParaRPr lang="ru-RU" dirty="0"/>
          </a:p>
        </p:txBody>
      </p:sp>
      <p:pic>
        <p:nvPicPr>
          <p:cNvPr id="5" name="Picture 2" descr="http://www.znai.org/SHUKSHIN/pic5.jpg"/>
          <p:cNvPicPr>
            <a:picLocks noChangeAspect="1" noChangeArrowheads="1"/>
          </p:cNvPicPr>
          <p:nvPr/>
        </p:nvPicPr>
        <p:blipFill>
          <a:blip r:embed="rId3"/>
          <a:srcRect l="1293" t="5383" r="65086" b="70963"/>
          <a:stretch>
            <a:fillRect/>
          </a:stretch>
        </p:blipFill>
        <p:spPr bwMode="auto">
          <a:xfrm>
            <a:off x="2786050" y="4643446"/>
            <a:ext cx="3500462" cy="201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1.liveinternet.ru/images/attach/b/4/104/415/104415177_RyoRRRSSRR_RSSRSR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5786478" cy="3471888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3714752"/>
            <a:ext cx="90365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7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 старик со старухой. Было у них три сына: двое умных, </a:t>
            </a:r>
          </a:p>
          <a:p>
            <a:pPr marL="0" marR="0" lvl="0" indent="407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третий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дурачок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07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братья с родителями собираться на работу.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07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Иван-дурак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тоже стал собираться — взял сухарей, налил воды </a:t>
            </a:r>
          </a:p>
          <a:p>
            <a:pPr marL="0" marR="0" lvl="0" indent="4079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баклажку. Его спрашивают: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куда собираешься? 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—С вами на работу. 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—Никуда ты не поедешь. Стереги хорошенько дверь, чтобы воры не зашли. 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один дома.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stei.ru/uploads/posts/2013-06/1370704576_kak-ivan-durak-dver-stereg.jpg"/>
          <p:cNvPicPr>
            <a:picLocks noChangeAspect="1" noChangeArrowheads="1"/>
          </p:cNvPicPr>
          <p:nvPr/>
        </p:nvPicPr>
        <p:blipFill>
          <a:blip r:embed="rId2"/>
          <a:srcRect r="36737" b="-1064"/>
          <a:stretch>
            <a:fillRect/>
          </a:stretch>
        </p:blipFill>
        <p:spPr bwMode="auto">
          <a:xfrm>
            <a:off x="55960" y="428604"/>
            <a:ext cx="344447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43174" y="1928802"/>
            <a:ext cx="6143668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indent="407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Поздно вечером снял он с петель дверь, взвалил ее на спину и понес.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07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Пришел на пашню. Братья спрашивают: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07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Зачем пришел? 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07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—Я есть захотел. 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07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—Мы же тебе наказывали стеречь дверь.</a:t>
            </a:r>
            <a:endParaRPr lang="en-US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079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—Да вот она! 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r-michael.ru/uploads/2010/04/0706011235240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571736" y="0"/>
            <a:ext cx="6286500" cy="416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3286124"/>
            <a:ext cx="609532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незавидному положению героя присоединяются его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собственные пороки – не слишком страшные,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распространенные в народе,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довольно безобидные  и вместе с тем презираемые.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любит и не умеет работать.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ленив и старается большую часть времени лежать на печи.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к этому прибавляется беспробудное пьянство.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тому же Иван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грязнуля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Не желает умываться,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причесываться и вечно сморкается.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Или, что еще ужасней, размазывает сопли  по лицу.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одной сказке царевна соглашается выйти за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замуж.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свадебным столом сидел Иван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дураком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одних платков царевна измарала 3 штуки, утирая ему нос».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llustrators.ru/illustrations/585190_original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714480" y="2357430"/>
            <a:ext cx="6753225" cy="395287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4282" y="285728"/>
            <a:ext cx="53280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слова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дурак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есть множество теорий происхождения.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Разные исследователи находят истоки этого слова в разных языках.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Одни выводят его из тюркского корня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(стоять), и считают,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дураками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называли языческих истуканов.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(Кстати , в современном турецком языке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слово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остановка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звучит именно как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дурак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Другие считают, что в основе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дурака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литовское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durti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колоть,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жалить, ударить, которое прошло следующую эволюцию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ужаленный,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бешенный, безумный, глупый. Третьи же считают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дурака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исконно славянским словом, происходящим от глагола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651</Words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20</cp:revision>
  <dcterms:created xsi:type="dcterms:W3CDTF">2014-02-21T17:04:46Z</dcterms:created>
  <dcterms:modified xsi:type="dcterms:W3CDTF">2015-08-29T09:43:39Z</dcterms:modified>
</cp:coreProperties>
</file>