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6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66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E0119-EEEE-4746-8F14-676434E5F445}" type="doc">
      <dgm:prSet loTypeId="urn:microsoft.com/office/officeart/2005/8/layout/radial5" loCatId="relationship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0A205819-52D2-4EF0-8F9B-01D61CE6E9DD}">
      <dgm:prSet phldrT="[Текст]" custT="1"/>
      <dgm:spPr/>
      <dgm:t>
        <a:bodyPr/>
        <a:lstStyle/>
        <a:p>
          <a:r>
            <a:rPr lang="ru-RU" sz="1800" b="1" dirty="0" smtClean="0"/>
            <a:t>Овсянка</a:t>
          </a:r>
          <a:endParaRPr lang="ru-RU" sz="1800" b="1" dirty="0"/>
        </a:p>
      </dgm:t>
    </dgm:pt>
    <dgm:pt modelId="{305A8F75-F5CC-4B38-B9FA-F1B099EC3ECC}" type="parTrans" cxnId="{A45413C0-CFFD-4F67-9BB3-2237A116D4F1}">
      <dgm:prSet/>
      <dgm:spPr/>
      <dgm:t>
        <a:bodyPr/>
        <a:lstStyle/>
        <a:p>
          <a:endParaRPr lang="ru-RU"/>
        </a:p>
      </dgm:t>
    </dgm:pt>
    <dgm:pt modelId="{8C8AADD3-87F3-49DB-9A3B-30535D80B87E}" type="sibTrans" cxnId="{A45413C0-CFFD-4F67-9BB3-2237A116D4F1}">
      <dgm:prSet/>
      <dgm:spPr/>
      <dgm:t>
        <a:bodyPr/>
        <a:lstStyle/>
        <a:p>
          <a:endParaRPr lang="ru-RU"/>
        </a:p>
      </dgm:t>
    </dgm:pt>
    <dgm:pt modelId="{DE0577EF-D1B4-49E4-ADBA-D8E81398CFF7}">
      <dgm:prSet phldrT="[Текст]" custT="1"/>
      <dgm:spPr/>
      <dgm:t>
        <a:bodyPr/>
        <a:lstStyle/>
        <a:p>
          <a:r>
            <a:rPr lang="ru-RU" sz="1600" dirty="0" smtClean="0"/>
            <a:t>Каша</a:t>
          </a:r>
          <a:endParaRPr lang="ru-RU" sz="1600" dirty="0"/>
        </a:p>
      </dgm:t>
    </dgm:pt>
    <dgm:pt modelId="{75381C7B-2D3D-4284-B370-7F92CAE09061}" type="parTrans" cxnId="{546C4DFA-AC94-434E-AC17-4F31F87EA782}">
      <dgm:prSet/>
      <dgm:spPr/>
      <dgm:t>
        <a:bodyPr/>
        <a:lstStyle/>
        <a:p>
          <a:endParaRPr lang="ru-RU"/>
        </a:p>
      </dgm:t>
    </dgm:pt>
    <dgm:pt modelId="{DFA5F219-105D-41DB-8528-52DFAAA18279}" type="sibTrans" cxnId="{546C4DFA-AC94-434E-AC17-4F31F87EA782}">
      <dgm:prSet/>
      <dgm:spPr/>
      <dgm:t>
        <a:bodyPr/>
        <a:lstStyle/>
        <a:p>
          <a:endParaRPr lang="ru-RU"/>
        </a:p>
      </dgm:t>
    </dgm:pt>
    <dgm:pt modelId="{500920DF-4025-4B6B-BA8F-39B014C6FCFA}">
      <dgm:prSet phldrT="[Текст]" custT="1"/>
      <dgm:spPr/>
      <dgm:t>
        <a:bodyPr/>
        <a:lstStyle/>
        <a:p>
          <a:r>
            <a:rPr lang="ru-RU" sz="1600" dirty="0" smtClean="0"/>
            <a:t>Птица</a:t>
          </a:r>
          <a:endParaRPr lang="ru-RU" sz="1600" dirty="0"/>
        </a:p>
      </dgm:t>
    </dgm:pt>
    <dgm:pt modelId="{8F29E95A-64AB-4D1C-90E8-1CB0834BA2A2}" type="parTrans" cxnId="{C5C1A3B0-3BDA-4289-9F2A-401F39D202EA}">
      <dgm:prSet/>
      <dgm:spPr/>
      <dgm:t>
        <a:bodyPr/>
        <a:lstStyle/>
        <a:p>
          <a:endParaRPr lang="ru-RU"/>
        </a:p>
      </dgm:t>
    </dgm:pt>
    <dgm:pt modelId="{D895DD48-B706-4341-A6E0-9F0D726E149F}" type="sibTrans" cxnId="{C5C1A3B0-3BDA-4289-9F2A-401F39D202EA}">
      <dgm:prSet/>
      <dgm:spPr/>
      <dgm:t>
        <a:bodyPr/>
        <a:lstStyle/>
        <a:p>
          <a:endParaRPr lang="ru-RU"/>
        </a:p>
      </dgm:t>
    </dgm:pt>
    <dgm:pt modelId="{EEC080CF-09F6-4D1D-A84A-D681B14710C9}" type="pres">
      <dgm:prSet presAssocID="{75EE0119-EEEE-4746-8F14-676434E5F4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3F4574-11BE-4A00-BDDD-775BFE745ED8}" type="pres">
      <dgm:prSet presAssocID="{0A205819-52D2-4EF0-8F9B-01D61CE6E9DD}" presName="centerShape" presStyleLbl="node0" presStyleIdx="0" presStyleCnt="1" custScaleX="245657" custScaleY="245656" custLinFactNeighborX="661" custLinFactNeighborY="-24052"/>
      <dgm:spPr/>
      <dgm:t>
        <a:bodyPr/>
        <a:lstStyle/>
        <a:p>
          <a:endParaRPr lang="ru-RU"/>
        </a:p>
      </dgm:t>
    </dgm:pt>
    <dgm:pt modelId="{FA1BFC69-C34F-4D38-ABE1-4F605F904A16}" type="pres">
      <dgm:prSet presAssocID="{75381C7B-2D3D-4284-B370-7F92CAE09061}" presName="parTrans" presStyleLbl="sibTrans2D1" presStyleIdx="0" presStyleCnt="2"/>
      <dgm:spPr/>
      <dgm:t>
        <a:bodyPr/>
        <a:lstStyle/>
        <a:p>
          <a:endParaRPr lang="ru-RU"/>
        </a:p>
      </dgm:t>
    </dgm:pt>
    <dgm:pt modelId="{E8E695A2-5D15-4871-ABB1-2CFFBB35072C}" type="pres">
      <dgm:prSet presAssocID="{75381C7B-2D3D-4284-B370-7F92CAE0906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156D86D-D2C3-4436-B9F3-9A3A8EB39FBD}" type="pres">
      <dgm:prSet presAssocID="{DE0577EF-D1B4-49E4-ADBA-D8E81398CFF7}" presName="node" presStyleLbl="node1" presStyleIdx="0" presStyleCnt="2" custScaleX="153481" custScaleY="153478" custRadScaleRad="143569" custRadScaleInc="139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943BB-156E-4F6D-9827-BDB930EFCAAA}" type="pres">
      <dgm:prSet presAssocID="{8F29E95A-64AB-4D1C-90E8-1CB0834BA2A2}" presName="parTrans" presStyleLbl="sibTrans2D1" presStyleIdx="1" presStyleCnt="2"/>
      <dgm:spPr/>
      <dgm:t>
        <a:bodyPr/>
        <a:lstStyle/>
        <a:p>
          <a:endParaRPr lang="ru-RU"/>
        </a:p>
      </dgm:t>
    </dgm:pt>
    <dgm:pt modelId="{4559193E-4AE7-4307-A73E-B694CFC10D38}" type="pres">
      <dgm:prSet presAssocID="{8F29E95A-64AB-4D1C-90E8-1CB0834BA2A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A3AE9F9-C1E4-4B75-B463-7E6FD6CFD901}" type="pres">
      <dgm:prSet presAssocID="{500920DF-4025-4B6B-BA8F-39B014C6FCFA}" presName="node" presStyleLbl="node1" presStyleIdx="1" presStyleCnt="2" custScaleX="153479" custScaleY="153477" custRadScaleRad="143657" custRadScaleInc="6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C9419A-092A-4FD0-9344-D41F1F7E67AB}" type="presOf" srcId="{DE0577EF-D1B4-49E4-ADBA-D8E81398CFF7}" destId="{D156D86D-D2C3-4436-B9F3-9A3A8EB39FBD}" srcOrd="0" destOrd="0" presId="urn:microsoft.com/office/officeart/2005/8/layout/radial5"/>
    <dgm:cxn modelId="{8F17C9AC-9481-49FE-80A8-A980818C1CAF}" type="presOf" srcId="{75381C7B-2D3D-4284-B370-7F92CAE09061}" destId="{E8E695A2-5D15-4871-ABB1-2CFFBB35072C}" srcOrd="1" destOrd="0" presId="urn:microsoft.com/office/officeart/2005/8/layout/radial5"/>
    <dgm:cxn modelId="{F257C1B1-258F-4B34-A61C-6B0370C80B87}" type="presOf" srcId="{8F29E95A-64AB-4D1C-90E8-1CB0834BA2A2}" destId="{4559193E-4AE7-4307-A73E-B694CFC10D38}" srcOrd="1" destOrd="0" presId="urn:microsoft.com/office/officeart/2005/8/layout/radial5"/>
    <dgm:cxn modelId="{B3DD3392-AFA0-4BC9-B8D4-9860EA06CAA6}" type="presOf" srcId="{500920DF-4025-4B6B-BA8F-39B014C6FCFA}" destId="{0A3AE9F9-C1E4-4B75-B463-7E6FD6CFD901}" srcOrd="0" destOrd="0" presId="urn:microsoft.com/office/officeart/2005/8/layout/radial5"/>
    <dgm:cxn modelId="{1ADFA2AA-DE64-43D0-95F8-A5B702E5ACD8}" type="presOf" srcId="{75EE0119-EEEE-4746-8F14-676434E5F445}" destId="{EEC080CF-09F6-4D1D-A84A-D681B14710C9}" srcOrd="0" destOrd="0" presId="urn:microsoft.com/office/officeart/2005/8/layout/radial5"/>
    <dgm:cxn modelId="{C9C663DA-2362-45A5-AA84-74A07A789F15}" type="presOf" srcId="{75381C7B-2D3D-4284-B370-7F92CAE09061}" destId="{FA1BFC69-C34F-4D38-ABE1-4F605F904A16}" srcOrd="0" destOrd="0" presId="urn:microsoft.com/office/officeart/2005/8/layout/radial5"/>
    <dgm:cxn modelId="{64E99947-2664-472F-BECF-5996CD13D804}" type="presOf" srcId="{8F29E95A-64AB-4D1C-90E8-1CB0834BA2A2}" destId="{861943BB-156E-4F6D-9827-BDB930EFCAAA}" srcOrd="0" destOrd="0" presId="urn:microsoft.com/office/officeart/2005/8/layout/radial5"/>
    <dgm:cxn modelId="{546C4DFA-AC94-434E-AC17-4F31F87EA782}" srcId="{0A205819-52D2-4EF0-8F9B-01D61CE6E9DD}" destId="{DE0577EF-D1B4-49E4-ADBA-D8E81398CFF7}" srcOrd="0" destOrd="0" parTransId="{75381C7B-2D3D-4284-B370-7F92CAE09061}" sibTransId="{DFA5F219-105D-41DB-8528-52DFAAA18279}"/>
    <dgm:cxn modelId="{C5C1A3B0-3BDA-4289-9F2A-401F39D202EA}" srcId="{0A205819-52D2-4EF0-8F9B-01D61CE6E9DD}" destId="{500920DF-4025-4B6B-BA8F-39B014C6FCFA}" srcOrd="1" destOrd="0" parTransId="{8F29E95A-64AB-4D1C-90E8-1CB0834BA2A2}" sibTransId="{D895DD48-B706-4341-A6E0-9F0D726E149F}"/>
    <dgm:cxn modelId="{D7CB7EA6-AC7C-4386-B99B-38154F046A91}" type="presOf" srcId="{0A205819-52D2-4EF0-8F9B-01D61CE6E9DD}" destId="{273F4574-11BE-4A00-BDDD-775BFE745ED8}" srcOrd="0" destOrd="0" presId="urn:microsoft.com/office/officeart/2005/8/layout/radial5"/>
    <dgm:cxn modelId="{A45413C0-CFFD-4F67-9BB3-2237A116D4F1}" srcId="{75EE0119-EEEE-4746-8F14-676434E5F445}" destId="{0A205819-52D2-4EF0-8F9B-01D61CE6E9DD}" srcOrd="0" destOrd="0" parTransId="{305A8F75-F5CC-4B38-B9FA-F1B099EC3ECC}" sibTransId="{8C8AADD3-87F3-49DB-9A3B-30535D80B87E}"/>
    <dgm:cxn modelId="{534FAFD1-23C3-42E7-BD32-50985F5879C1}" type="presParOf" srcId="{EEC080CF-09F6-4D1D-A84A-D681B14710C9}" destId="{273F4574-11BE-4A00-BDDD-775BFE745ED8}" srcOrd="0" destOrd="0" presId="urn:microsoft.com/office/officeart/2005/8/layout/radial5"/>
    <dgm:cxn modelId="{5841C82B-B0DE-4A99-BCF1-F1AAEBA7BB51}" type="presParOf" srcId="{EEC080CF-09F6-4D1D-A84A-D681B14710C9}" destId="{FA1BFC69-C34F-4D38-ABE1-4F605F904A16}" srcOrd="1" destOrd="0" presId="urn:microsoft.com/office/officeart/2005/8/layout/radial5"/>
    <dgm:cxn modelId="{ACD4301D-ABA1-4ECD-B2C7-D36BCBB8530B}" type="presParOf" srcId="{FA1BFC69-C34F-4D38-ABE1-4F605F904A16}" destId="{E8E695A2-5D15-4871-ABB1-2CFFBB35072C}" srcOrd="0" destOrd="0" presId="urn:microsoft.com/office/officeart/2005/8/layout/radial5"/>
    <dgm:cxn modelId="{2D614709-B7DB-43F2-A9A9-4DA90EA0034E}" type="presParOf" srcId="{EEC080CF-09F6-4D1D-A84A-D681B14710C9}" destId="{D156D86D-D2C3-4436-B9F3-9A3A8EB39FBD}" srcOrd="2" destOrd="0" presId="urn:microsoft.com/office/officeart/2005/8/layout/radial5"/>
    <dgm:cxn modelId="{A6D5370D-DB3C-4887-927E-6D6D50F3CDA3}" type="presParOf" srcId="{EEC080CF-09F6-4D1D-A84A-D681B14710C9}" destId="{861943BB-156E-4F6D-9827-BDB930EFCAAA}" srcOrd="3" destOrd="0" presId="urn:microsoft.com/office/officeart/2005/8/layout/radial5"/>
    <dgm:cxn modelId="{995919B1-C9C9-40F4-BE40-80A2549E1CB1}" type="presParOf" srcId="{861943BB-156E-4F6D-9827-BDB930EFCAAA}" destId="{4559193E-4AE7-4307-A73E-B694CFC10D38}" srcOrd="0" destOrd="0" presId="urn:microsoft.com/office/officeart/2005/8/layout/radial5"/>
    <dgm:cxn modelId="{E38CD3C9-B66B-4AC5-AD78-DF622564933C}" type="presParOf" srcId="{EEC080CF-09F6-4D1D-A84A-D681B14710C9}" destId="{0A3AE9F9-C1E4-4B75-B463-7E6FD6CFD90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E0119-EEEE-4746-8F14-676434E5F445}" type="doc">
      <dgm:prSet loTypeId="urn:microsoft.com/office/officeart/2005/8/layout/radial5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A205819-52D2-4EF0-8F9B-01D61CE6E9DD}">
      <dgm:prSet phldrT="[Текст]" custT="1"/>
      <dgm:spPr/>
      <dgm:t>
        <a:bodyPr/>
        <a:lstStyle/>
        <a:p>
          <a:r>
            <a:rPr lang="ru-RU" sz="1800" b="1" dirty="0" smtClean="0"/>
            <a:t>Норка</a:t>
          </a:r>
          <a:endParaRPr lang="ru-RU" sz="1800" b="1" dirty="0"/>
        </a:p>
      </dgm:t>
    </dgm:pt>
    <dgm:pt modelId="{305A8F75-F5CC-4B38-B9FA-F1B099EC3ECC}" type="parTrans" cxnId="{A45413C0-CFFD-4F67-9BB3-2237A116D4F1}">
      <dgm:prSet/>
      <dgm:spPr/>
      <dgm:t>
        <a:bodyPr/>
        <a:lstStyle/>
        <a:p>
          <a:endParaRPr lang="ru-RU"/>
        </a:p>
      </dgm:t>
    </dgm:pt>
    <dgm:pt modelId="{8C8AADD3-87F3-49DB-9A3B-30535D80B87E}" type="sibTrans" cxnId="{A45413C0-CFFD-4F67-9BB3-2237A116D4F1}">
      <dgm:prSet/>
      <dgm:spPr/>
      <dgm:t>
        <a:bodyPr/>
        <a:lstStyle/>
        <a:p>
          <a:endParaRPr lang="ru-RU"/>
        </a:p>
      </dgm:t>
    </dgm:pt>
    <dgm:pt modelId="{DE0577EF-D1B4-49E4-ADBA-D8E81398CFF7}">
      <dgm:prSet phldrT="[Текст]" custT="1"/>
      <dgm:spPr/>
      <dgm:t>
        <a:bodyPr/>
        <a:lstStyle/>
        <a:p>
          <a:r>
            <a:rPr lang="ru-RU" sz="1600" dirty="0" smtClean="0"/>
            <a:t>Домик в земле</a:t>
          </a:r>
          <a:endParaRPr lang="ru-RU" sz="1600" dirty="0"/>
        </a:p>
      </dgm:t>
    </dgm:pt>
    <dgm:pt modelId="{75381C7B-2D3D-4284-B370-7F92CAE09061}" type="parTrans" cxnId="{546C4DFA-AC94-434E-AC17-4F31F87EA782}">
      <dgm:prSet/>
      <dgm:spPr/>
      <dgm:t>
        <a:bodyPr/>
        <a:lstStyle/>
        <a:p>
          <a:endParaRPr lang="ru-RU"/>
        </a:p>
      </dgm:t>
    </dgm:pt>
    <dgm:pt modelId="{DFA5F219-105D-41DB-8528-52DFAAA18279}" type="sibTrans" cxnId="{546C4DFA-AC94-434E-AC17-4F31F87EA782}">
      <dgm:prSet/>
      <dgm:spPr/>
      <dgm:t>
        <a:bodyPr/>
        <a:lstStyle/>
        <a:p>
          <a:endParaRPr lang="ru-RU"/>
        </a:p>
      </dgm:t>
    </dgm:pt>
    <dgm:pt modelId="{500920DF-4025-4B6B-BA8F-39B014C6FCFA}">
      <dgm:prSet phldrT="[Текст]" custT="1"/>
      <dgm:spPr/>
      <dgm:t>
        <a:bodyPr/>
        <a:lstStyle/>
        <a:p>
          <a:r>
            <a:rPr lang="ru-RU" sz="1200" dirty="0" smtClean="0"/>
            <a:t>Животное</a:t>
          </a:r>
          <a:endParaRPr lang="ru-RU" sz="1200" dirty="0"/>
        </a:p>
      </dgm:t>
    </dgm:pt>
    <dgm:pt modelId="{8F29E95A-64AB-4D1C-90E8-1CB0834BA2A2}" type="parTrans" cxnId="{C5C1A3B0-3BDA-4289-9F2A-401F39D202EA}">
      <dgm:prSet/>
      <dgm:spPr/>
      <dgm:t>
        <a:bodyPr/>
        <a:lstStyle/>
        <a:p>
          <a:endParaRPr lang="ru-RU"/>
        </a:p>
      </dgm:t>
    </dgm:pt>
    <dgm:pt modelId="{D895DD48-B706-4341-A6E0-9F0D726E149F}" type="sibTrans" cxnId="{C5C1A3B0-3BDA-4289-9F2A-401F39D202EA}">
      <dgm:prSet/>
      <dgm:spPr/>
      <dgm:t>
        <a:bodyPr/>
        <a:lstStyle/>
        <a:p>
          <a:endParaRPr lang="ru-RU"/>
        </a:p>
      </dgm:t>
    </dgm:pt>
    <dgm:pt modelId="{EEC080CF-09F6-4D1D-A84A-D681B14710C9}" type="pres">
      <dgm:prSet presAssocID="{75EE0119-EEEE-4746-8F14-676434E5F4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3F4574-11BE-4A00-BDDD-775BFE745ED8}" type="pres">
      <dgm:prSet presAssocID="{0A205819-52D2-4EF0-8F9B-01D61CE6E9DD}" presName="centerShape" presStyleLbl="node0" presStyleIdx="0" presStyleCnt="1" custScaleX="245657" custScaleY="245656" custLinFactNeighborX="-3458" custLinFactNeighborY="-24052"/>
      <dgm:spPr/>
      <dgm:t>
        <a:bodyPr/>
        <a:lstStyle/>
        <a:p>
          <a:endParaRPr lang="ru-RU"/>
        </a:p>
      </dgm:t>
    </dgm:pt>
    <dgm:pt modelId="{FA1BFC69-C34F-4D38-ABE1-4F605F904A16}" type="pres">
      <dgm:prSet presAssocID="{75381C7B-2D3D-4284-B370-7F92CAE09061}" presName="parTrans" presStyleLbl="sibTrans2D1" presStyleIdx="0" presStyleCnt="2"/>
      <dgm:spPr/>
      <dgm:t>
        <a:bodyPr/>
        <a:lstStyle/>
        <a:p>
          <a:endParaRPr lang="ru-RU"/>
        </a:p>
      </dgm:t>
    </dgm:pt>
    <dgm:pt modelId="{E8E695A2-5D15-4871-ABB1-2CFFBB35072C}" type="pres">
      <dgm:prSet presAssocID="{75381C7B-2D3D-4284-B370-7F92CAE0906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156D86D-D2C3-4436-B9F3-9A3A8EB39FBD}" type="pres">
      <dgm:prSet presAssocID="{DE0577EF-D1B4-49E4-ADBA-D8E81398CFF7}" presName="node" presStyleLbl="node1" presStyleIdx="0" presStyleCnt="2" custScaleX="169129" custScaleY="176962" custRadScaleRad="143569" custRadScaleInc="139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943BB-156E-4F6D-9827-BDB930EFCAAA}" type="pres">
      <dgm:prSet presAssocID="{8F29E95A-64AB-4D1C-90E8-1CB0834BA2A2}" presName="parTrans" presStyleLbl="sibTrans2D1" presStyleIdx="1" presStyleCnt="2"/>
      <dgm:spPr/>
      <dgm:t>
        <a:bodyPr/>
        <a:lstStyle/>
        <a:p>
          <a:endParaRPr lang="ru-RU"/>
        </a:p>
      </dgm:t>
    </dgm:pt>
    <dgm:pt modelId="{4559193E-4AE7-4307-A73E-B694CFC10D38}" type="pres">
      <dgm:prSet presAssocID="{8F29E95A-64AB-4D1C-90E8-1CB0834BA2A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A3AE9F9-C1E4-4B75-B463-7E6FD6CFD901}" type="pres">
      <dgm:prSet presAssocID="{500920DF-4025-4B6B-BA8F-39B014C6FCFA}" presName="node" presStyleLbl="node1" presStyleIdx="1" presStyleCnt="2" custScaleX="169131" custScaleY="169135" custRadScaleRad="143657" custRadScaleInc="6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8B0F5-8824-4F18-BBBA-4F8430ED0A90}" type="presOf" srcId="{500920DF-4025-4B6B-BA8F-39B014C6FCFA}" destId="{0A3AE9F9-C1E4-4B75-B463-7E6FD6CFD901}" srcOrd="0" destOrd="0" presId="urn:microsoft.com/office/officeart/2005/8/layout/radial5"/>
    <dgm:cxn modelId="{D7FFD188-6FB8-4D17-A95F-67EE48C2E13A}" type="presOf" srcId="{75381C7B-2D3D-4284-B370-7F92CAE09061}" destId="{FA1BFC69-C34F-4D38-ABE1-4F605F904A16}" srcOrd="0" destOrd="0" presId="urn:microsoft.com/office/officeart/2005/8/layout/radial5"/>
    <dgm:cxn modelId="{7E673E2B-5B7F-4E95-80E9-FCEDFC4C27DA}" type="presOf" srcId="{0A205819-52D2-4EF0-8F9B-01D61CE6E9DD}" destId="{273F4574-11BE-4A00-BDDD-775BFE745ED8}" srcOrd="0" destOrd="0" presId="urn:microsoft.com/office/officeart/2005/8/layout/radial5"/>
    <dgm:cxn modelId="{C1A2522C-E619-470E-B30A-CEB29C4BE856}" type="presOf" srcId="{75381C7B-2D3D-4284-B370-7F92CAE09061}" destId="{E8E695A2-5D15-4871-ABB1-2CFFBB35072C}" srcOrd="1" destOrd="0" presId="urn:microsoft.com/office/officeart/2005/8/layout/radial5"/>
    <dgm:cxn modelId="{659D390B-2391-4593-BA1D-CEB310B2B60C}" type="presOf" srcId="{DE0577EF-D1B4-49E4-ADBA-D8E81398CFF7}" destId="{D156D86D-D2C3-4436-B9F3-9A3A8EB39FBD}" srcOrd="0" destOrd="0" presId="urn:microsoft.com/office/officeart/2005/8/layout/radial5"/>
    <dgm:cxn modelId="{546C4DFA-AC94-434E-AC17-4F31F87EA782}" srcId="{0A205819-52D2-4EF0-8F9B-01D61CE6E9DD}" destId="{DE0577EF-D1B4-49E4-ADBA-D8E81398CFF7}" srcOrd="0" destOrd="0" parTransId="{75381C7B-2D3D-4284-B370-7F92CAE09061}" sibTransId="{DFA5F219-105D-41DB-8528-52DFAAA18279}"/>
    <dgm:cxn modelId="{C5C1A3B0-3BDA-4289-9F2A-401F39D202EA}" srcId="{0A205819-52D2-4EF0-8F9B-01D61CE6E9DD}" destId="{500920DF-4025-4B6B-BA8F-39B014C6FCFA}" srcOrd="1" destOrd="0" parTransId="{8F29E95A-64AB-4D1C-90E8-1CB0834BA2A2}" sibTransId="{D895DD48-B706-4341-A6E0-9F0D726E149F}"/>
    <dgm:cxn modelId="{B134C050-1D4D-47D5-9821-79FD52BB259E}" type="presOf" srcId="{8F29E95A-64AB-4D1C-90E8-1CB0834BA2A2}" destId="{4559193E-4AE7-4307-A73E-B694CFC10D38}" srcOrd="1" destOrd="0" presId="urn:microsoft.com/office/officeart/2005/8/layout/radial5"/>
    <dgm:cxn modelId="{A45413C0-CFFD-4F67-9BB3-2237A116D4F1}" srcId="{75EE0119-EEEE-4746-8F14-676434E5F445}" destId="{0A205819-52D2-4EF0-8F9B-01D61CE6E9DD}" srcOrd="0" destOrd="0" parTransId="{305A8F75-F5CC-4B38-B9FA-F1B099EC3ECC}" sibTransId="{8C8AADD3-87F3-49DB-9A3B-30535D80B87E}"/>
    <dgm:cxn modelId="{7D4EA46C-3CDC-4155-9F2E-8235CF40E212}" type="presOf" srcId="{75EE0119-EEEE-4746-8F14-676434E5F445}" destId="{EEC080CF-09F6-4D1D-A84A-D681B14710C9}" srcOrd="0" destOrd="0" presId="urn:microsoft.com/office/officeart/2005/8/layout/radial5"/>
    <dgm:cxn modelId="{EB35539B-3253-4FED-B5D1-8F2F3682E913}" type="presOf" srcId="{8F29E95A-64AB-4D1C-90E8-1CB0834BA2A2}" destId="{861943BB-156E-4F6D-9827-BDB930EFCAAA}" srcOrd="0" destOrd="0" presId="urn:microsoft.com/office/officeart/2005/8/layout/radial5"/>
    <dgm:cxn modelId="{4D337165-F83E-4005-BF5A-385D9D398641}" type="presParOf" srcId="{EEC080CF-09F6-4D1D-A84A-D681B14710C9}" destId="{273F4574-11BE-4A00-BDDD-775BFE745ED8}" srcOrd="0" destOrd="0" presId="urn:microsoft.com/office/officeart/2005/8/layout/radial5"/>
    <dgm:cxn modelId="{6FCCD830-9C8E-48C4-9C05-9DA341F85F81}" type="presParOf" srcId="{EEC080CF-09F6-4D1D-A84A-D681B14710C9}" destId="{FA1BFC69-C34F-4D38-ABE1-4F605F904A16}" srcOrd="1" destOrd="0" presId="urn:microsoft.com/office/officeart/2005/8/layout/radial5"/>
    <dgm:cxn modelId="{0B73A6D1-CE66-41B7-910F-72A988BE4292}" type="presParOf" srcId="{FA1BFC69-C34F-4D38-ABE1-4F605F904A16}" destId="{E8E695A2-5D15-4871-ABB1-2CFFBB35072C}" srcOrd="0" destOrd="0" presId="urn:microsoft.com/office/officeart/2005/8/layout/radial5"/>
    <dgm:cxn modelId="{B52B5C44-8C89-4636-A502-F963F1C810CF}" type="presParOf" srcId="{EEC080CF-09F6-4D1D-A84A-D681B14710C9}" destId="{D156D86D-D2C3-4436-B9F3-9A3A8EB39FBD}" srcOrd="2" destOrd="0" presId="urn:microsoft.com/office/officeart/2005/8/layout/radial5"/>
    <dgm:cxn modelId="{619997F1-00FA-4355-BC70-955944AE3D6A}" type="presParOf" srcId="{EEC080CF-09F6-4D1D-A84A-D681B14710C9}" destId="{861943BB-156E-4F6D-9827-BDB930EFCAAA}" srcOrd="3" destOrd="0" presId="urn:microsoft.com/office/officeart/2005/8/layout/radial5"/>
    <dgm:cxn modelId="{2B60E385-7F0F-49BF-9C42-708BE8DDAC83}" type="presParOf" srcId="{861943BB-156E-4F6D-9827-BDB930EFCAAA}" destId="{4559193E-4AE7-4307-A73E-B694CFC10D38}" srcOrd="0" destOrd="0" presId="urn:microsoft.com/office/officeart/2005/8/layout/radial5"/>
    <dgm:cxn modelId="{B6E9A6BD-39EC-4211-B956-5286535880B7}" type="presParOf" srcId="{EEC080CF-09F6-4D1D-A84A-D681B14710C9}" destId="{0A3AE9F9-C1E4-4B75-B463-7E6FD6CFD90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E0119-EEEE-4746-8F14-676434E5F445}" type="doc">
      <dgm:prSet loTypeId="urn:microsoft.com/office/officeart/2005/8/layout/radial5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A205819-52D2-4EF0-8F9B-01D61CE6E9DD}">
      <dgm:prSet phldrT="[Текст]" custT="1"/>
      <dgm:spPr/>
      <dgm:t>
        <a:bodyPr/>
        <a:lstStyle/>
        <a:p>
          <a:r>
            <a:rPr lang="ru-RU" sz="1800" b="1" dirty="0" smtClean="0"/>
            <a:t>Бокс</a:t>
          </a:r>
          <a:endParaRPr lang="ru-RU" sz="1800" b="1" dirty="0"/>
        </a:p>
      </dgm:t>
    </dgm:pt>
    <dgm:pt modelId="{305A8F75-F5CC-4B38-B9FA-F1B099EC3ECC}" type="parTrans" cxnId="{A45413C0-CFFD-4F67-9BB3-2237A116D4F1}">
      <dgm:prSet/>
      <dgm:spPr/>
      <dgm:t>
        <a:bodyPr/>
        <a:lstStyle/>
        <a:p>
          <a:endParaRPr lang="ru-RU"/>
        </a:p>
      </dgm:t>
    </dgm:pt>
    <dgm:pt modelId="{8C8AADD3-87F3-49DB-9A3B-30535D80B87E}" type="sibTrans" cxnId="{A45413C0-CFFD-4F67-9BB3-2237A116D4F1}">
      <dgm:prSet/>
      <dgm:spPr/>
      <dgm:t>
        <a:bodyPr/>
        <a:lstStyle/>
        <a:p>
          <a:endParaRPr lang="ru-RU"/>
        </a:p>
      </dgm:t>
    </dgm:pt>
    <dgm:pt modelId="{DE0577EF-D1B4-49E4-ADBA-D8E81398CFF7}">
      <dgm:prSet phldrT="[Текст]" custT="1"/>
      <dgm:spPr/>
      <dgm:t>
        <a:bodyPr/>
        <a:lstStyle/>
        <a:p>
          <a:r>
            <a:rPr lang="ru-RU" sz="1600" dirty="0" smtClean="0"/>
            <a:t>Спорт</a:t>
          </a:r>
          <a:endParaRPr lang="ru-RU" sz="1600" dirty="0"/>
        </a:p>
      </dgm:t>
    </dgm:pt>
    <dgm:pt modelId="{75381C7B-2D3D-4284-B370-7F92CAE09061}" type="parTrans" cxnId="{546C4DFA-AC94-434E-AC17-4F31F87EA782}">
      <dgm:prSet/>
      <dgm:spPr/>
      <dgm:t>
        <a:bodyPr/>
        <a:lstStyle/>
        <a:p>
          <a:endParaRPr lang="ru-RU"/>
        </a:p>
      </dgm:t>
    </dgm:pt>
    <dgm:pt modelId="{DFA5F219-105D-41DB-8528-52DFAAA18279}" type="sibTrans" cxnId="{546C4DFA-AC94-434E-AC17-4F31F87EA782}">
      <dgm:prSet/>
      <dgm:spPr/>
      <dgm:t>
        <a:bodyPr/>
        <a:lstStyle/>
        <a:p>
          <a:endParaRPr lang="ru-RU"/>
        </a:p>
      </dgm:t>
    </dgm:pt>
    <dgm:pt modelId="{500920DF-4025-4B6B-BA8F-39B014C6FCFA}">
      <dgm:prSet phldrT="[Текст]" custT="1"/>
      <dgm:spPr/>
      <dgm:t>
        <a:bodyPr/>
        <a:lstStyle/>
        <a:p>
          <a:r>
            <a:rPr lang="ru-RU" sz="1400" dirty="0" smtClean="0"/>
            <a:t>Стрижка</a:t>
          </a:r>
          <a:endParaRPr lang="ru-RU" sz="1400" dirty="0"/>
        </a:p>
      </dgm:t>
    </dgm:pt>
    <dgm:pt modelId="{8F29E95A-64AB-4D1C-90E8-1CB0834BA2A2}" type="parTrans" cxnId="{C5C1A3B0-3BDA-4289-9F2A-401F39D202EA}">
      <dgm:prSet/>
      <dgm:spPr/>
      <dgm:t>
        <a:bodyPr/>
        <a:lstStyle/>
        <a:p>
          <a:endParaRPr lang="ru-RU"/>
        </a:p>
      </dgm:t>
    </dgm:pt>
    <dgm:pt modelId="{D895DD48-B706-4341-A6E0-9F0D726E149F}" type="sibTrans" cxnId="{C5C1A3B0-3BDA-4289-9F2A-401F39D202EA}">
      <dgm:prSet/>
      <dgm:spPr/>
      <dgm:t>
        <a:bodyPr/>
        <a:lstStyle/>
        <a:p>
          <a:endParaRPr lang="ru-RU"/>
        </a:p>
      </dgm:t>
    </dgm:pt>
    <dgm:pt modelId="{EEC080CF-09F6-4D1D-A84A-D681B14710C9}" type="pres">
      <dgm:prSet presAssocID="{75EE0119-EEEE-4746-8F14-676434E5F4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3F4574-11BE-4A00-BDDD-775BFE745ED8}" type="pres">
      <dgm:prSet presAssocID="{0A205819-52D2-4EF0-8F9B-01D61CE6E9DD}" presName="centerShape" presStyleLbl="node0" presStyleIdx="0" presStyleCnt="1" custScaleX="245657" custScaleY="245656" custLinFactNeighborX="-3458" custLinFactNeighborY="-24052"/>
      <dgm:spPr/>
      <dgm:t>
        <a:bodyPr/>
        <a:lstStyle/>
        <a:p>
          <a:endParaRPr lang="ru-RU"/>
        </a:p>
      </dgm:t>
    </dgm:pt>
    <dgm:pt modelId="{FA1BFC69-C34F-4D38-ABE1-4F605F904A16}" type="pres">
      <dgm:prSet presAssocID="{75381C7B-2D3D-4284-B370-7F92CAE09061}" presName="parTrans" presStyleLbl="sibTrans2D1" presStyleIdx="0" presStyleCnt="2"/>
      <dgm:spPr/>
      <dgm:t>
        <a:bodyPr/>
        <a:lstStyle/>
        <a:p>
          <a:endParaRPr lang="ru-RU"/>
        </a:p>
      </dgm:t>
    </dgm:pt>
    <dgm:pt modelId="{E8E695A2-5D15-4871-ABB1-2CFFBB35072C}" type="pres">
      <dgm:prSet presAssocID="{75381C7B-2D3D-4284-B370-7F92CAE0906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156D86D-D2C3-4436-B9F3-9A3A8EB39FBD}" type="pres">
      <dgm:prSet presAssocID="{DE0577EF-D1B4-49E4-ADBA-D8E81398CFF7}" presName="node" presStyleLbl="node1" presStyleIdx="0" presStyleCnt="2" custScaleX="169129" custScaleY="176962" custRadScaleRad="143569" custRadScaleInc="139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943BB-156E-4F6D-9827-BDB930EFCAAA}" type="pres">
      <dgm:prSet presAssocID="{8F29E95A-64AB-4D1C-90E8-1CB0834BA2A2}" presName="parTrans" presStyleLbl="sibTrans2D1" presStyleIdx="1" presStyleCnt="2"/>
      <dgm:spPr/>
      <dgm:t>
        <a:bodyPr/>
        <a:lstStyle/>
        <a:p>
          <a:endParaRPr lang="ru-RU"/>
        </a:p>
      </dgm:t>
    </dgm:pt>
    <dgm:pt modelId="{4559193E-4AE7-4307-A73E-B694CFC10D38}" type="pres">
      <dgm:prSet presAssocID="{8F29E95A-64AB-4D1C-90E8-1CB0834BA2A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A3AE9F9-C1E4-4B75-B463-7E6FD6CFD901}" type="pres">
      <dgm:prSet presAssocID="{500920DF-4025-4B6B-BA8F-39B014C6FCFA}" presName="node" presStyleLbl="node1" presStyleIdx="1" presStyleCnt="2" custScaleX="169131" custScaleY="169135" custRadScaleRad="143657" custRadScaleInc="64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30656-634E-464E-897A-2535C54C29BE}" type="presOf" srcId="{0A205819-52D2-4EF0-8F9B-01D61CE6E9DD}" destId="{273F4574-11BE-4A00-BDDD-775BFE745ED8}" srcOrd="0" destOrd="0" presId="urn:microsoft.com/office/officeart/2005/8/layout/radial5"/>
    <dgm:cxn modelId="{4FBA740A-9D55-4C7E-BA5A-401020E1D220}" type="presOf" srcId="{500920DF-4025-4B6B-BA8F-39B014C6FCFA}" destId="{0A3AE9F9-C1E4-4B75-B463-7E6FD6CFD901}" srcOrd="0" destOrd="0" presId="urn:microsoft.com/office/officeart/2005/8/layout/radial5"/>
    <dgm:cxn modelId="{8173A1C6-5485-476D-8CA4-D4A806752379}" type="presOf" srcId="{DE0577EF-D1B4-49E4-ADBA-D8E81398CFF7}" destId="{D156D86D-D2C3-4436-B9F3-9A3A8EB39FBD}" srcOrd="0" destOrd="0" presId="urn:microsoft.com/office/officeart/2005/8/layout/radial5"/>
    <dgm:cxn modelId="{242E0F26-50C0-48FD-996B-77DAE8568373}" type="presOf" srcId="{8F29E95A-64AB-4D1C-90E8-1CB0834BA2A2}" destId="{861943BB-156E-4F6D-9827-BDB930EFCAAA}" srcOrd="0" destOrd="0" presId="urn:microsoft.com/office/officeart/2005/8/layout/radial5"/>
    <dgm:cxn modelId="{C5C1A3B0-3BDA-4289-9F2A-401F39D202EA}" srcId="{0A205819-52D2-4EF0-8F9B-01D61CE6E9DD}" destId="{500920DF-4025-4B6B-BA8F-39B014C6FCFA}" srcOrd="1" destOrd="0" parTransId="{8F29E95A-64AB-4D1C-90E8-1CB0834BA2A2}" sibTransId="{D895DD48-B706-4341-A6E0-9F0D726E149F}"/>
    <dgm:cxn modelId="{546C4DFA-AC94-434E-AC17-4F31F87EA782}" srcId="{0A205819-52D2-4EF0-8F9B-01D61CE6E9DD}" destId="{DE0577EF-D1B4-49E4-ADBA-D8E81398CFF7}" srcOrd="0" destOrd="0" parTransId="{75381C7B-2D3D-4284-B370-7F92CAE09061}" sibTransId="{DFA5F219-105D-41DB-8528-52DFAAA18279}"/>
    <dgm:cxn modelId="{D261E95B-A0E6-46CD-8162-E80936860C6E}" type="presOf" srcId="{75381C7B-2D3D-4284-B370-7F92CAE09061}" destId="{FA1BFC69-C34F-4D38-ABE1-4F605F904A16}" srcOrd="0" destOrd="0" presId="urn:microsoft.com/office/officeart/2005/8/layout/radial5"/>
    <dgm:cxn modelId="{B7DF7ACF-5081-4504-BDEA-0A05D7E15F99}" type="presOf" srcId="{75381C7B-2D3D-4284-B370-7F92CAE09061}" destId="{E8E695A2-5D15-4871-ABB1-2CFFBB35072C}" srcOrd="1" destOrd="0" presId="urn:microsoft.com/office/officeart/2005/8/layout/radial5"/>
    <dgm:cxn modelId="{6A1C1AE2-9A65-4EEF-B08D-52C4FADD1341}" type="presOf" srcId="{75EE0119-EEEE-4746-8F14-676434E5F445}" destId="{EEC080CF-09F6-4D1D-A84A-D681B14710C9}" srcOrd="0" destOrd="0" presId="urn:microsoft.com/office/officeart/2005/8/layout/radial5"/>
    <dgm:cxn modelId="{D24313F8-844D-4A88-A22D-1F96B9162045}" type="presOf" srcId="{8F29E95A-64AB-4D1C-90E8-1CB0834BA2A2}" destId="{4559193E-4AE7-4307-A73E-B694CFC10D38}" srcOrd="1" destOrd="0" presId="urn:microsoft.com/office/officeart/2005/8/layout/radial5"/>
    <dgm:cxn modelId="{A45413C0-CFFD-4F67-9BB3-2237A116D4F1}" srcId="{75EE0119-EEEE-4746-8F14-676434E5F445}" destId="{0A205819-52D2-4EF0-8F9B-01D61CE6E9DD}" srcOrd="0" destOrd="0" parTransId="{305A8F75-F5CC-4B38-B9FA-F1B099EC3ECC}" sibTransId="{8C8AADD3-87F3-49DB-9A3B-30535D80B87E}"/>
    <dgm:cxn modelId="{DB00AFE7-A56B-4F4B-AB4F-EACF1D0F2D38}" type="presParOf" srcId="{EEC080CF-09F6-4D1D-A84A-D681B14710C9}" destId="{273F4574-11BE-4A00-BDDD-775BFE745ED8}" srcOrd="0" destOrd="0" presId="urn:microsoft.com/office/officeart/2005/8/layout/radial5"/>
    <dgm:cxn modelId="{545BB335-E52F-45FF-A79E-5DDE8BC81AC5}" type="presParOf" srcId="{EEC080CF-09F6-4D1D-A84A-D681B14710C9}" destId="{FA1BFC69-C34F-4D38-ABE1-4F605F904A16}" srcOrd="1" destOrd="0" presId="urn:microsoft.com/office/officeart/2005/8/layout/radial5"/>
    <dgm:cxn modelId="{BA210203-BD09-4DE6-9CAC-FBF697EF1603}" type="presParOf" srcId="{FA1BFC69-C34F-4D38-ABE1-4F605F904A16}" destId="{E8E695A2-5D15-4871-ABB1-2CFFBB35072C}" srcOrd="0" destOrd="0" presId="urn:microsoft.com/office/officeart/2005/8/layout/radial5"/>
    <dgm:cxn modelId="{87FC2D56-44E4-4052-B622-BD7D6ECC5A10}" type="presParOf" srcId="{EEC080CF-09F6-4D1D-A84A-D681B14710C9}" destId="{D156D86D-D2C3-4436-B9F3-9A3A8EB39FBD}" srcOrd="2" destOrd="0" presId="urn:microsoft.com/office/officeart/2005/8/layout/radial5"/>
    <dgm:cxn modelId="{4B8C353C-11E5-42CB-9B98-A3FB88369500}" type="presParOf" srcId="{EEC080CF-09F6-4D1D-A84A-D681B14710C9}" destId="{861943BB-156E-4F6D-9827-BDB930EFCAAA}" srcOrd="3" destOrd="0" presId="urn:microsoft.com/office/officeart/2005/8/layout/radial5"/>
    <dgm:cxn modelId="{5F0DD157-63E7-43F7-83B3-32AD20C4F715}" type="presParOf" srcId="{861943BB-156E-4F6D-9827-BDB930EFCAAA}" destId="{4559193E-4AE7-4307-A73E-B694CFC10D38}" srcOrd="0" destOrd="0" presId="urn:microsoft.com/office/officeart/2005/8/layout/radial5"/>
    <dgm:cxn modelId="{A76908EE-C825-40D3-82C4-02905E4F3B87}" type="presParOf" srcId="{EEC080CF-09F6-4D1D-A84A-D681B14710C9}" destId="{0A3AE9F9-C1E4-4B75-B463-7E6FD6CFD90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94EF86-2145-497C-A03B-D77F6D908976}" type="doc">
      <dgm:prSet loTypeId="urn:microsoft.com/office/officeart/2005/8/layout/default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A408672-8DAC-4EEE-9429-C5D633F97CDE}">
      <dgm:prSet phldrT="[Текст]" custT="1"/>
      <dgm:spPr/>
      <dgm:t>
        <a:bodyPr/>
        <a:lstStyle/>
        <a:p>
          <a:r>
            <a:rPr lang="en-US" sz="2800" dirty="0" smtClean="0"/>
            <a:t>I </a:t>
          </a:r>
          <a:r>
            <a:rPr lang="ru-RU" sz="2800" dirty="0" smtClean="0"/>
            <a:t>склонение</a:t>
          </a:r>
          <a:endParaRPr lang="ru-RU" sz="2800" dirty="0"/>
        </a:p>
      </dgm:t>
    </dgm:pt>
    <dgm:pt modelId="{FC65555F-106F-468D-BA9B-9C79BFD09601}" type="parTrans" cxnId="{7E21EC5B-E019-43BF-B5AA-280B6B146AD0}">
      <dgm:prSet/>
      <dgm:spPr/>
      <dgm:t>
        <a:bodyPr/>
        <a:lstStyle/>
        <a:p>
          <a:endParaRPr lang="ru-RU"/>
        </a:p>
      </dgm:t>
    </dgm:pt>
    <dgm:pt modelId="{63C4C5A3-3C54-46F7-B918-FDAEEF21A3AA}" type="sibTrans" cxnId="{7E21EC5B-E019-43BF-B5AA-280B6B146AD0}">
      <dgm:prSet/>
      <dgm:spPr/>
      <dgm:t>
        <a:bodyPr/>
        <a:lstStyle/>
        <a:p>
          <a:endParaRPr lang="ru-RU"/>
        </a:p>
      </dgm:t>
    </dgm:pt>
    <dgm:pt modelId="{1530D96C-7B74-4EC1-8F89-267EFED508F8}" type="pres">
      <dgm:prSet presAssocID="{0F94EF86-2145-497C-A03B-D77F6D9089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A236E-B142-4CAF-8E9D-65AD7541ED45}" type="pres">
      <dgm:prSet presAssocID="{EA408672-8DAC-4EEE-9429-C5D633F97CDE}" presName="node" presStyleLbl="node1" presStyleIdx="0" presStyleCnt="1" custLinFactNeighborX="-1047" custLinFactNeighborY="-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1EC5B-E019-43BF-B5AA-280B6B146AD0}" srcId="{0F94EF86-2145-497C-A03B-D77F6D908976}" destId="{EA408672-8DAC-4EEE-9429-C5D633F97CDE}" srcOrd="0" destOrd="0" parTransId="{FC65555F-106F-468D-BA9B-9C79BFD09601}" sibTransId="{63C4C5A3-3C54-46F7-B918-FDAEEF21A3AA}"/>
    <dgm:cxn modelId="{0042F68C-D4F7-4999-8D07-FA5521A96B4F}" type="presOf" srcId="{0F94EF86-2145-497C-A03B-D77F6D908976}" destId="{1530D96C-7B74-4EC1-8F89-267EFED508F8}" srcOrd="0" destOrd="0" presId="urn:microsoft.com/office/officeart/2005/8/layout/default"/>
    <dgm:cxn modelId="{C6968AA6-8B85-4E74-B7C0-A98AC4512828}" type="presOf" srcId="{EA408672-8DAC-4EEE-9429-C5D633F97CDE}" destId="{A52A236E-B142-4CAF-8E9D-65AD7541ED45}" srcOrd="0" destOrd="0" presId="urn:microsoft.com/office/officeart/2005/8/layout/default"/>
    <dgm:cxn modelId="{2989D296-4276-420A-929D-EFA65C6B41C2}" type="presParOf" srcId="{1530D96C-7B74-4EC1-8F89-267EFED508F8}" destId="{A52A236E-B142-4CAF-8E9D-65AD7541ED4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94EF86-2145-497C-A03B-D77F6D908976}" type="doc">
      <dgm:prSet loTypeId="urn:microsoft.com/office/officeart/2005/8/layout/default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A408672-8DAC-4EEE-9429-C5D633F97CDE}">
      <dgm:prSet phldrT="[Текст]" custT="1"/>
      <dgm:spPr/>
      <dgm:t>
        <a:bodyPr/>
        <a:lstStyle/>
        <a:p>
          <a:r>
            <a:rPr lang="en-US" sz="2800" dirty="0" smtClean="0"/>
            <a:t>II </a:t>
          </a:r>
          <a:r>
            <a:rPr lang="ru-RU" sz="2800" dirty="0" smtClean="0"/>
            <a:t>склонение</a:t>
          </a:r>
          <a:endParaRPr lang="ru-RU" sz="2800" dirty="0"/>
        </a:p>
      </dgm:t>
    </dgm:pt>
    <dgm:pt modelId="{FC65555F-106F-468D-BA9B-9C79BFD09601}" type="parTrans" cxnId="{7E21EC5B-E019-43BF-B5AA-280B6B146AD0}">
      <dgm:prSet/>
      <dgm:spPr/>
      <dgm:t>
        <a:bodyPr/>
        <a:lstStyle/>
        <a:p>
          <a:endParaRPr lang="ru-RU"/>
        </a:p>
      </dgm:t>
    </dgm:pt>
    <dgm:pt modelId="{63C4C5A3-3C54-46F7-B918-FDAEEF21A3AA}" type="sibTrans" cxnId="{7E21EC5B-E019-43BF-B5AA-280B6B146AD0}">
      <dgm:prSet/>
      <dgm:spPr/>
      <dgm:t>
        <a:bodyPr/>
        <a:lstStyle/>
        <a:p>
          <a:endParaRPr lang="ru-RU"/>
        </a:p>
      </dgm:t>
    </dgm:pt>
    <dgm:pt modelId="{1530D96C-7B74-4EC1-8F89-267EFED508F8}" type="pres">
      <dgm:prSet presAssocID="{0F94EF86-2145-497C-A03B-D77F6D9089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A236E-B142-4CAF-8E9D-65AD7541ED45}" type="pres">
      <dgm:prSet presAssocID="{EA408672-8DAC-4EEE-9429-C5D633F97CDE}" presName="node" presStyleLbl="node1" presStyleIdx="0" presStyleCnt="1" custLinFactNeighborX="-9661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311DE-A5F7-4D1E-B0C2-0B61416EA4B4}" type="presOf" srcId="{EA408672-8DAC-4EEE-9429-C5D633F97CDE}" destId="{A52A236E-B142-4CAF-8E9D-65AD7541ED45}" srcOrd="0" destOrd="0" presId="urn:microsoft.com/office/officeart/2005/8/layout/default"/>
    <dgm:cxn modelId="{09A702EE-0449-4CAF-BD3C-D4C7A489AA6D}" type="presOf" srcId="{0F94EF86-2145-497C-A03B-D77F6D908976}" destId="{1530D96C-7B74-4EC1-8F89-267EFED508F8}" srcOrd="0" destOrd="0" presId="urn:microsoft.com/office/officeart/2005/8/layout/default"/>
    <dgm:cxn modelId="{7E21EC5B-E019-43BF-B5AA-280B6B146AD0}" srcId="{0F94EF86-2145-497C-A03B-D77F6D908976}" destId="{EA408672-8DAC-4EEE-9429-C5D633F97CDE}" srcOrd="0" destOrd="0" parTransId="{FC65555F-106F-468D-BA9B-9C79BFD09601}" sibTransId="{63C4C5A3-3C54-46F7-B918-FDAEEF21A3AA}"/>
    <dgm:cxn modelId="{CCD75068-C2E5-4A88-B10F-C16BEA1BE047}" type="presParOf" srcId="{1530D96C-7B74-4EC1-8F89-267EFED508F8}" destId="{A52A236E-B142-4CAF-8E9D-65AD7541ED4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94EF86-2145-497C-A03B-D77F6D908976}" type="doc">
      <dgm:prSet loTypeId="urn:microsoft.com/office/officeart/2005/8/layout/default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A408672-8DAC-4EEE-9429-C5D633F97CDE}">
      <dgm:prSet phldrT="[Текст]" custT="1"/>
      <dgm:spPr/>
      <dgm:t>
        <a:bodyPr/>
        <a:lstStyle/>
        <a:p>
          <a:r>
            <a:rPr lang="en-US" sz="2800" dirty="0" smtClean="0"/>
            <a:t>III </a:t>
          </a:r>
          <a:r>
            <a:rPr lang="ru-RU" sz="2800" dirty="0" smtClean="0"/>
            <a:t>склонение</a:t>
          </a:r>
          <a:endParaRPr lang="ru-RU" sz="2800" dirty="0"/>
        </a:p>
      </dgm:t>
    </dgm:pt>
    <dgm:pt modelId="{FC65555F-106F-468D-BA9B-9C79BFD09601}" type="parTrans" cxnId="{7E21EC5B-E019-43BF-B5AA-280B6B146AD0}">
      <dgm:prSet/>
      <dgm:spPr/>
      <dgm:t>
        <a:bodyPr/>
        <a:lstStyle/>
        <a:p>
          <a:endParaRPr lang="ru-RU"/>
        </a:p>
      </dgm:t>
    </dgm:pt>
    <dgm:pt modelId="{63C4C5A3-3C54-46F7-B918-FDAEEF21A3AA}" type="sibTrans" cxnId="{7E21EC5B-E019-43BF-B5AA-280B6B146AD0}">
      <dgm:prSet/>
      <dgm:spPr/>
      <dgm:t>
        <a:bodyPr/>
        <a:lstStyle/>
        <a:p>
          <a:endParaRPr lang="ru-RU"/>
        </a:p>
      </dgm:t>
    </dgm:pt>
    <dgm:pt modelId="{1530D96C-7B74-4EC1-8F89-267EFED508F8}" type="pres">
      <dgm:prSet presAssocID="{0F94EF86-2145-497C-A03B-D77F6D9089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A236E-B142-4CAF-8E9D-65AD7541ED45}" type="pres">
      <dgm:prSet presAssocID="{EA408672-8DAC-4EEE-9429-C5D633F97CDE}" presName="node" presStyleLbl="node1" presStyleIdx="0" presStyleCnt="1" custLinFactNeighborX="-1047" custLinFactNeighborY="-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ED6E7-434F-48D0-9656-08F6478E6825}" type="presOf" srcId="{0F94EF86-2145-497C-A03B-D77F6D908976}" destId="{1530D96C-7B74-4EC1-8F89-267EFED508F8}" srcOrd="0" destOrd="0" presId="urn:microsoft.com/office/officeart/2005/8/layout/default"/>
    <dgm:cxn modelId="{7E21EC5B-E019-43BF-B5AA-280B6B146AD0}" srcId="{0F94EF86-2145-497C-A03B-D77F6D908976}" destId="{EA408672-8DAC-4EEE-9429-C5D633F97CDE}" srcOrd="0" destOrd="0" parTransId="{FC65555F-106F-468D-BA9B-9C79BFD09601}" sibTransId="{63C4C5A3-3C54-46F7-B918-FDAEEF21A3AA}"/>
    <dgm:cxn modelId="{CE37A1F8-518D-418E-A5F0-41BA80F4009E}" type="presOf" srcId="{EA408672-8DAC-4EEE-9429-C5D633F97CDE}" destId="{A52A236E-B142-4CAF-8E9D-65AD7541ED45}" srcOrd="0" destOrd="0" presId="urn:microsoft.com/office/officeart/2005/8/layout/default"/>
    <dgm:cxn modelId="{6BB7B187-9174-43E2-AF4C-8638E2B794FD}" type="presParOf" srcId="{1530D96C-7B74-4EC1-8F89-267EFED508F8}" destId="{A52A236E-B142-4CAF-8E9D-65AD7541ED4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2435F6-583D-4FE4-AEEA-1BC2E4C99FB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108F6F-6B53-48E5-B037-54CD94E8B0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653136"/>
            <a:ext cx="6984775" cy="36003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Мультимедийный урок по русскому языку для начальных классов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В</a:t>
            </a:r>
            <a:r>
              <a:rPr lang="ru-RU" sz="7200" dirty="0" smtClean="0">
                <a:solidFill>
                  <a:schemeClr val="accent5"/>
                </a:solidFill>
              </a:rPr>
              <a:t>е</a:t>
            </a:r>
            <a:r>
              <a:rPr lang="ru-RU" sz="7200" dirty="0" smtClean="0">
                <a:solidFill>
                  <a:srgbClr val="FFCC00"/>
                </a:solidFill>
              </a:rPr>
              <a:t>с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</a:rPr>
              <a:t>ы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7200" dirty="0" smtClean="0">
                <a:solidFill>
                  <a:srgbClr val="FFCC00"/>
                </a:solidFill>
              </a:rPr>
              <a:t>р</a:t>
            </a:r>
            <a:r>
              <a:rPr lang="ru-RU" sz="7200" dirty="0" smtClean="0">
                <a:solidFill>
                  <a:schemeClr val="accent5"/>
                </a:solidFill>
              </a:rPr>
              <a:t>о</a:t>
            </a:r>
            <a:r>
              <a:rPr lang="ru-RU" sz="7200" dirty="0" smtClean="0">
                <a:solidFill>
                  <a:schemeClr val="accent6"/>
                </a:solidFill>
              </a:rPr>
              <a:t>к</a:t>
            </a:r>
            <a:endParaRPr lang="ru-RU" sz="7200" dirty="0">
              <a:solidFill>
                <a:schemeClr val="accent6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24000" y="5013176"/>
            <a:ext cx="6984775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Подготовила: Давлетшина И.Г.</a:t>
            </a:r>
          </a:p>
          <a:p>
            <a:pPr algn="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МАОУ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«Средняя общеобразовательная школа №165 с углубленным изучением английского языка» Ново-Савиновского района г.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Казани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  <p:bldP spid="2" grpId="2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5983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З</a:t>
            </a:r>
            <a:r>
              <a:rPr lang="ru-RU" dirty="0" smtClean="0">
                <a:solidFill>
                  <a:schemeClr val="accent5"/>
                </a:solidFill>
              </a:rPr>
              <a:t>а</a:t>
            </a: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6600CC"/>
                </a:solidFill>
              </a:rPr>
              <a:t>и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83568" y="947544"/>
            <a:ext cx="6400800" cy="3705592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150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" indent="0" algn="ctr">
              <a:spcBef>
                <a:spcPts val="15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детский сад с бахчи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Привезли мячи.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Подали к обеду мяч,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Сладкий он и как кумач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0440" y="48604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Арбуз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079226" cy="2802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2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5983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З</a:t>
            </a:r>
            <a:r>
              <a:rPr lang="ru-RU" dirty="0" smtClean="0">
                <a:solidFill>
                  <a:schemeClr val="accent5"/>
                </a:solidFill>
              </a:rPr>
              <a:t>а</a:t>
            </a: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6600CC"/>
                </a:solidFill>
              </a:rPr>
              <a:t>и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83568" y="947544"/>
            <a:ext cx="6400800" cy="3705592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1500"/>
              </a:spcBef>
              <a:buNone/>
            </a:pPr>
            <a:endParaRPr lang="ru-RU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" indent="0" algn="ctr">
              <a:spcBef>
                <a:spcPts val="15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Что за чудо – жёлтый дом!</a:t>
            </a:r>
          </a:p>
          <a:p>
            <a:pPr marL="45720" indent="0" algn="ctr">
              <a:spcBef>
                <a:spcPts val="15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Ребятишек много в нем.</a:t>
            </a:r>
          </a:p>
          <a:p>
            <a:pPr marL="45720" indent="0" algn="ctr">
              <a:spcBef>
                <a:spcPts val="15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Носит обувь из резины</a:t>
            </a:r>
          </a:p>
          <a:p>
            <a:pPr marL="45720" indent="0" algn="ctr">
              <a:spcBef>
                <a:spcPts val="15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питается бензином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0440" y="48604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Автобус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3384376" cy="2608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5983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З</a:t>
            </a:r>
            <a:r>
              <a:rPr lang="ru-RU" dirty="0" smtClean="0">
                <a:solidFill>
                  <a:schemeClr val="accent5"/>
                </a:solidFill>
              </a:rPr>
              <a:t>а</a:t>
            </a: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6600CC"/>
                </a:solidFill>
              </a:rPr>
              <a:t>и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3068960"/>
            <a:ext cx="6400800" cy="2304256"/>
          </a:xfrm>
        </p:spPr>
        <p:txBody>
          <a:bodyPr>
            <a:noAutofit/>
          </a:bodyPr>
          <a:lstStyle/>
          <a:p>
            <a:pPr marL="45720" indent="0" algn="ctr">
              <a:spcBef>
                <a:spcPts val="5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Если по букве, ребята, возьмете</a:t>
            </a:r>
          </a:p>
          <a:p>
            <a:pPr marL="45720" indent="0" algn="ctr">
              <a:spcBef>
                <a:spcPts val="5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 нарисованных птиц и зверей,</a:t>
            </a:r>
          </a:p>
          <a:p>
            <a:pPr marL="45720" indent="0" algn="ctr">
              <a:spcBef>
                <a:spcPts val="5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Месяц хороший вы назовете.</a:t>
            </a:r>
          </a:p>
          <a:p>
            <a:pPr marL="45720" indent="0" algn="ctr">
              <a:spcBef>
                <a:spcPts val="5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Какой это месяц? Скажите скорей!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4" y="244380"/>
            <a:ext cx="8676456" cy="152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44824"/>
            <a:ext cx="625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1329" y="1857598"/>
            <a:ext cx="598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6084" y="184482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8182" y="1857598"/>
            <a:ext cx="614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8967" y="1857598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3494" y="1857598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29260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423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Омонимы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9676234"/>
              </p:ext>
            </p:extLst>
          </p:nvPr>
        </p:nvGraphicFramePr>
        <p:xfrm>
          <a:off x="1043608" y="404664"/>
          <a:ext cx="324036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47923"/>
              </p:ext>
            </p:extLst>
          </p:nvPr>
        </p:nvGraphicFramePr>
        <p:xfrm>
          <a:off x="5220072" y="404664"/>
          <a:ext cx="324036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606200"/>
              </p:ext>
            </p:extLst>
          </p:nvPr>
        </p:nvGraphicFramePr>
        <p:xfrm>
          <a:off x="3059832" y="3068960"/>
          <a:ext cx="324036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991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3F4574-11BE-4A00-BDDD-775BFE745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273F4574-11BE-4A00-BDDD-775BFE745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1943BB-156E-4F6D-9827-BDB930EFC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861943BB-156E-4F6D-9827-BDB930EFC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3AE9F9-C1E4-4B75-B463-7E6FD6CFD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0A3AE9F9-C1E4-4B75-B463-7E6FD6CFD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73F4574-11BE-4A00-BDDD-775BFE745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>
                                            <p:graphicEl>
                                              <a:dgm id="{273F4574-11BE-4A00-BDDD-775BFE745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61943BB-156E-4F6D-9827-BDB930EFC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>
                                            <p:graphicEl>
                                              <a:dgm id="{861943BB-156E-4F6D-9827-BDB930EFC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A3AE9F9-C1E4-4B75-B463-7E6FD6CFD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>
                                            <p:graphicEl>
                                              <a:dgm id="{0A3AE9F9-C1E4-4B75-B463-7E6FD6CFD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73F4574-11BE-4A00-BDDD-775BFE745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>
                                            <p:graphicEl>
                                              <a:dgm id="{273F4574-11BE-4A00-BDDD-775BFE745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61943BB-156E-4F6D-9827-BDB930EFC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>
                                            <p:graphicEl>
                                              <a:dgm id="{861943BB-156E-4F6D-9827-BDB930EFC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A3AE9F9-C1E4-4B75-B463-7E6FD6CFD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>
                                            <p:graphicEl>
                                              <a:dgm id="{0A3AE9F9-C1E4-4B75-B463-7E6FD6CFD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graphicEl>
                                              <a:dgm id="{FA1BFC69-C34F-4D38-ABE1-4F605F904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>
                                            <p:graphicEl>
                                              <a:dgm id="{D156D86D-D2C3-4436-B9F3-9A3A8EB39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Graphic spid="5" grpId="1" uiExpand="1">
        <p:bldSub>
          <a:bldDgm bld="lvlOne"/>
        </p:bldSub>
      </p:bldGraphic>
      <p:bldGraphic spid="19" grpId="0" uiExpand="1">
        <p:bldSub>
          <a:bldDgm bld="lvlOne"/>
        </p:bldSub>
      </p:bldGraphic>
      <p:bldGraphic spid="19" grpId="1">
        <p:bldSub>
          <a:bldDgm bld="lvlOne"/>
        </p:bldSub>
      </p:bldGraphic>
      <p:bldGraphic spid="20" grpId="0" uiExpand="1">
        <p:bldSub>
          <a:bldDgm bld="lvlOne"/>
        </p:bldSub>
      </p:bldGraphic>
      <p:bldGraphic spid="20" grpI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452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Склонения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5977180"/>
              </p:ext>
            </p:extLst>
          </p:nvPr>
        </p:nvGraphicFramePr>
        <p:xfrm>
          <a:off x="467544" y="2564904"/>
          <a:ext cx="24482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100285"/>
              </p:ext>
            </p:extLst>
          </p:nvPr>
        </p:nvGraphicFramePr>
        <p:xfrm>
          <a:off x="3347864" y="2564904"/>
          <a:ext cx="24482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656000"/>
              </p:ext>
            </p:extLst>
          </p:nvPr>
        </p:nvGraphicFramePr>
        <p:xfrm>
          <a:off x="6228184" y="2564904"/>
          <a:ext cx="24482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Объект 2"/>
          <p:cNvSpPr txBox="1">
            <a:spLocks/>
          </p:cNvSpPr>
          <p:nvPr/>
        </p:nvSpPr>
        <p:spPr>
          <a:xfrm>
            <a:off x="1115616" y="731520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627784" y="731520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степь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139952" y="737713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конь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652120" y="737713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лошадь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164288" y="737713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армия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115616" y="1163568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летчик</a:t>
            </a: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627784" y="1163568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спутник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125168" y="1163568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космос</a:t>
            </a: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652977" y="1163568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планета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7164288" y="1163568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1115616" y="1595616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кран</a:t>
            </a:r>
            <a:endParaRPr lang="ru-RU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627784" y="1595616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поле</a:t>
            </a:r>
            <a:endParaRPr lang="ru-RU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139952" y="1595616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молоко</a:t>
            </a:r>
            <a:endParaRPr lang="ru-RU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660302" y="1595616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зелень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7164288" y="1595616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трава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1115616" y="2027664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оплата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627784" y="2027664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машина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139952" y="2027664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сирень</a:t>
            </a:r>
            <a:endParaRPr lang="ru-RU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5660302" y="2027664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печь</a:t>
            </a:r>
            <a:endParaRPr lang="ru-RU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64288" y="2027664"/>
            <a:ext cx="1268760" cy="465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dirty="0" smtClean="0"/>
              <a:t>площадь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511E-6 L 0.22205 0.47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23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511E-6 L 0.34792 0.46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3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553E-6 L 0.00156 0.494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4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553E-6 L 0.10382 0.484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24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553E-6 L -0.77014 0.484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7" y="24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2012E-6 L 0.22986 0.485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24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02012E-6 L 0.21406 0.485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24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2012E-6 L -0.0599 0.548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27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02012E-6 L -0.47882 0.453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41" y="22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02012E-6 L -0.33698 0.506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25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9151E-7 L 0.32448 0.516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25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9151E-7 L 0.23767 0.4957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4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9151E-7 L -0.10868 0.5167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25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9151E-7 L 0.22118 0.39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19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9151E-7 L -0.76233 0.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5" y="2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1823E-7 L 0.08038 0.4013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20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1823E-7 L -0.2033 0.422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4" y="21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1823E-7 L 0.24566 0.390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195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1823E-7 L 0.20538 0.390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195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1823E-7 L -0.1559 0.443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22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992888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В</a:t>
            </a:r>
            <a:r>
              <a:rPr lang="ru-RU" dirty="0" smtClean="0">
                <a:solidFill>
                  <a:schemeClr val="accent5"/>
                </a:solidFill>
              </a:rPr>
              <a:t>е</a:t>
            </a:r>
            <a:r>
              <a:rPr lang="ru-RU" dirty="0" smtClean="0">
                <a:solidFill>
                  <a:srgbClr val="FFCC00"/>
                </a:solidFill>
              </a:rPr>
              <a:t>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dirty="0" smtClean="0">
                <a:solidFill>
                  <a:srgbClr val="00B0F0"/>
                </a:solidFill>
              </a:rPr>
              <a:t>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ы</a:t>
            </a:r>
            <a:r>
              <a:rPr lang="ru-RU" dirty="0" smtClean="0">
                <a:solidFill>
                  <a:srgbClr val="00B0F0"/>
                </a:solidFill>
              </a:rPr>
              <a:t>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rgbClr val="FFCC00"/>
                </a:solidFill>
              </a:rPr>
              <a:t>р</a:t>
            </a:r>
            <a:r>
              <a:rPr lang="ru-RU" dirty="0" smtClean="0">
                <a:solidFill>
                  <a:schemeClr val="accent5"/>
                </a:solidFill>
              </a:rPr>
              <a:t>о</a:t>
            </a:r>
            <a:r>
              <a:rPr lang="ru-RU" dirty="0" smtClean="0">
                <a:solidFill>
                  <a:schemeClr val="accent6"/>
                </a:solidFill>
              </a:rPr>
              <a:t>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закончен! Всем спасибо!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372168"/>
            <a:ext cx="2725688" cy="9290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А</a:t>
            </a:r>
            <a:r>
              <a:rPr lang="ru-RU" dirty="0" smtClean="0">
                <a:solidFill>
                  <a:schemeClr val="accent5"/>
                </a:solidFill>
              </a:rPr>
              <a:t>л</a:t>
            </a:r>
            <a:r>
              <a:rPr lang="ru-RU" dirty="0" smtClean="0">
                <a:solidFill>
                  <a:srgbClr val="FFCC00"/>
                </a:solidFill>
              </a:rPr>
              <a:t>ф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rgbClr val="6600CC"/>
                </a:solidFill>
              </a:rPr>
              <a:t>т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322432"/>
            <a:ext cx="6400800" cy="26826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Буквы-значки, как бойцы на параде,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строгом порядке построены в ряд,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Каждый в условленном месте стоит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называется…</a:t>
            </a:r>
          </a:p>
        </p:txBody>
      </p:sp>
    </p:spTree>
    <p:extLst>
      <p:ext uri="{BB962C8B-B14F-4D97-AF65-F5344CB8AC3E}">
        <p14:creationId xmlns:p14="http://schemas.microsoft.com/office/powerpoint/2010/main" val="15593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50"/>
                            </p:stCondLst>
                            <p:childTnLst>
                              <p:par>
                                <p:cTn id="13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00"/>
                            </p:stCondLst>
                            <p:childTnLst>
                              <p:par>
                                <p:cTn id="17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4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6024"/>
            <a:ext cx="4597213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9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423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Гласные буквы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55" y="692696"/>
            <a:ext cx="1343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697458"/>
            <a:ext cx="13525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692696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78063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55" y="2878063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878063"/>
            <a:ext cx="13525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878063"/>
            <a:ext cx="1343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878063"/>
            <a:ext cx="13525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0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832" y="562515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Согласные буквы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69751"/>
            <a:ext cx="1260000" cy="124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871" y="69751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538" y="69751"/>
            <a:ext cx="1260000" cy="125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247" y="69751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431" y="69751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260000" cy="125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871" y="1412776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047" y="1412776"/>
            <a:ext cx="1260000" cy="12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247" y="1412776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644" y="1412776"/>
            <a:ext cx="1260000" cy="125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45064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871" y="2753937"/>
            <a:ext cx="1260000" cy="125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572" y="2753937"/>
            <a:ext cx="1260000" cy="125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247" y="2745064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668" y="2745064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02199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870" y="4113216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122089"/>
            <a:ext cx="1260000" cy="125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247" y="4113216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906" y="4104343"/>
            <a:ext cx="1260000" cy="126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85" y="5481368"/>
            <a:ext cx="126000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Буквы, которые не обозначают звуков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202727"/>
            <a:ext cx="1343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13430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452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И</a:t>
            </a:r>
            <a:r>
              <a:rPr lang="ru-RU" dirty="0" smtClean="0">
                <a:solidFill>
                  <a:schemeClr val="accent5"/>
                </a:solidFill>
              </a:rPr>
              <a:t>г</a:t>
            </a:r>
            <a:r>
              <a:rPr lang="ru-RU" dirty="0" smtClean="0">
                <a:solidFill>
                  <a:srgbClr val="FFCC00"/>
                </a:solidFill>
              </a:rPr>
              <a:t>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rgbClr val="6600CC"/>
                </a:solidFill>
              </a:rPr>
              <a:t>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1295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Правила игры:</a:t>
            </a:r>
          </a:p>
          <a:p>
            <a:pPr marL="4572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Каждая из команд придумывает слово, которое начинается на последнюю букву предыдущего слова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95536" y="3728472"/>
            <a:ext cx="6400800" cy="85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Итак, первое слово: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Азбука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937" y="56703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М</a:t>
            </a:r>
            <a:r>
              <a:rPr lang="ru-RU" dirty="0" smtClean="0">
                <a:solidFill>
                  <a:schemeClr val="accent5"/>
                </a:solidFill>
              </a:rPr>
              <a:t>и</a:t>
            </a:r>
            <a:r>
              <a:rPr lang="ru-RU" dirty="0" smtClean="0">
                <a:solidFill>
                  <a:srgbClr val="FFCC00"/>
                </a:solidFill>
              </a:rPr>
              <a:t>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rgbClr val="00B0F0"/>
                </a:solidFill>
              </a:rPr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rgbClr val="6600CC"/>
                </a:solidFill>
              </a:rPr>
              <a:t>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 smtClean="0">
                <a:solidFill>
                  <a:srgbClr val="00B0F0"/>
                </a:solidFill>
              </a:rPr>
              <a:t>сс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rgbClr val="FFCC00"/>
                </a:solidFill>
              </a:rPr>
              <a:t>о</a:t>
            </a:r>
            <a:r>
              <a:rPr lang="ru-RU" dirty="0" smtClean="0">
                <a:solidFill>
                  <a:schemeClr val="accent5"/>
                </a:solidFill>
              </a:rPr>
              <a:t>р</a:t>
            </a:r>
            <a:r>
              <a:rPr lang="ru-RU" dirty="0" smtClean="0"/>
              <a:t>д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852520" y="405768"/>
            <a:ext cx="4751928" cy="4968552"/>
            <a:chOff x="1764288" y="188640"/>
            <a:chExt cx="5400000" cy="5400600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987" y="189240"/>
              <a:ext cx="1095941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8227" y="188640"/>
              <a:ext cx="1095941" cy="54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288" y="1268760"/>
              <a:ext cx="5400000" cy="1095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288" y="3413179"/>
              <a:ext cx="5400000" cy="1095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3384376" cy="86409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1. Сумка школьника, которую носят на спине</a:t>
            </a:r>
            <a:endParaRPr lang="ru-RU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932040" y="444793"/>
            <a:ext cx="638552" cy="4856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200000"/>
              </a:lnSpc>
              <a:spcAft>
                <a:spcPts val="600"/>
              </a:spcAft>
              <a:buFont typeface="Georgia" pitchFamily="18" charset="0"/>
              <a:buNone/>
            </a:pPr>
            <a:r>
              <a:rPr lang="ru-RU" sz="4800" spc="100" dirty="0" smtClean="0"/>
              <a:t>РАНЕЦ</a:t>
            </a:r>
            <a:endParaRPr lang="ru-RU" sz="4800" spc="100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23528" y="1844824"/>
            <a:ext cx="33843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dirty="0" smtClean="0"/>
              <a:t>2. Занавеска на окне</a:t>
            </a:r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323528" y="2996952"/>
            <a:ext cx="33843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dirty="0" smtClean="0"/>
              <a:t>3. Рабочий столик ученика в школе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323528" y="4221088"/>
            <a:ext cx="33843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dirty="0" smtClean="0"/>
              <a:t>4. Дикая полосатая лошадка</a:t>
            </a:r>
            <a:endParaRPr lang="ru-RU" dirty="0"/>
          </a:p>
        </p:txBody>
      </p:sp>
      <p:sp>
        <p:nvSpPr>
          <p:cNvPr id="37" name="Объект 2"/>
          <p:cNvSpPr txBox="1">
            <a:spLocks/>
          </p:cNvSpPr>
          <p:nvPr/>
        </p:nvSpPr>
        <p:spPr>
          <a:xfrm>
            <a:off x="6852473" y="476672"/>
            <a:ext cx="638552" cy="4856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200000"/>
              </a:lnSpc>
              <a:spcAft>
                <a:spcPts val="600"/>
              </a:spcAft>
              <a:buFont typeface="Georgia" pitchFamily="18" charset="0"/>
              <a:buNone/>
            </a:pPr>
            <a:r>
              <a:rPr lang="ru-RU" sz="4800" spc="100" dirty="0" smtClean="0"/>
              <a:t>ШТОРА</a:t>
            </a:r>
            <a:endParaRPr lang="ru-RU" sz="4800" spc="100" dirty="0"/>
          </a:p>
        </p:txBody>
      </p:sp>
      <p:sp>
        <p:nvSpPr>
          <p:cNvPr id="38" name="Объект 2"/>
          <p:cNvSpPr txBox="1">
            <a:spLocks/>
          </p:cNvSpPr>
          <p:nvPr/>
        </p:nvSpPr>
        <p:spPr>
          <a:xfrm>
            <a:off x="3563888" y="1340614"/>
            <a:ext cx="6984776" cy="1008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200000"/>
              </a:lnSpc>
              <a:spcAft>
                <a:spcPts val="600"/>
              </a:spcAft>
              <a:buFont typeface="Georgia" pitchFamily="18" charset="0"/>
              <a:buNone/>
            </a:pPr>
            <a:r>
              <a:rPr lang="ru-RU" sz="3400" spc="13000" dirty="0" smtClean="0"/>
              <a:t>ПРА</a:t>
            </a:r>
            <a:endParaRPr lang="ru-RU" sz="3400" spc="13000" dirty="0"/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3563888" y="3212822"/>
            <a:ext cx="6984776" cy="1008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200000"/>
              </a:lnSpc>
              <a:spcAft>
                <a:spcPts val="600"/>
              </a:spcAft>
              <a:buFont typeface="Georgia" pitchFamily="18" charset="0"/>
              <a:buNone/>
            </a:pPr>
            <a:r>
              <a:rPr lang="ru-RU" sz="3400" spc="13000" dirty="0" smtClean="0"/>
              <a:t>ЗБА</a:t>
            </a:r>
            <a:endParaRPr lang="ru-RU" sz="3400" spc="13000" dirty="0"/>
          </a:p>
        </p:txBody>
      </p:sp>
    </p:spTree>
    <p:extLst>
      <p:ext uri="{BB962C8B-B14F-4D97-AF65-F5344CB8AC3E}">
        <p14:creationId xmlns:p14="http://schemas.microsoft.com/office/powerpoint/2010/main" val="16330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p"/>
      <p:bldP spid="33" grpId="0"/>
      <p:bldP spid="34" grpId="0" build="p"/>
      <p:bldP spid="35" grpId="0" build="p"/>
      <p:bldP spid="36" grpId="0" build="p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5983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З</a:t>
            </a:r>
            <a:r>
              <a:rPr lang="ru-RU" dirty="0" smtClean="0">
                <a:solidFill>
                  <a:schemeClr val="accent5"/>
                </a:solidFill>
              </a:rPr>
              <a:t>а</a:t>
            </a:r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к</a:t>
            </a:r>
            <a:r>
              <a:rPr lang="ru-RU" dirty="0" smtClean="0">
                <a:solidFill>
                  <a:srgbClr val="6600CC"/>
                </a:solidFill>
              </a:rPr>
              <a:t>и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83568" y="947544"/>
            <a:ext cx="6400800" cy="370559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Этот дом не деревянный,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 из камня этот дом.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Он прозрачный, он стеклянный,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Нет и номера на нем…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жильцы в нем не простые,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 простые, золотые…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Эти самые жильцы –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Знаменитые пловцы</a:t>
            </a:r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0440" y="48604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Аквариум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769266" cy="27184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  <p:bldP spid="4" grpId="0"/>
      <p:bldP spid="4" grpId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522</TotalTime>
  <Words>284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Веселый урок</vt:lpstr>
      <vt:lpstr>Алфавит</vt:lpstr>
      <vt:lpstr>Презентация PowerPoint</vt:lpstr>
      <vt:lpstr>Гласные буквы</vt:lpstr>
      <vt:lpstr>Согласные буквы</vt:lpstr>
      <vt:lpstr>Буквы, которые не обозначают звуков</vt:lpstr>
      <vt:lpstr>Игра в слова</vt:lpstr>
      <vt:lpstr>Мини-кроссворд</vt:lpstr>
      <vt:lpstr>Загадки</vt:lpstr>
      <vt:lpstr>Загадки</vt:lpstr>
      <vt:lpstr>Загадки</vt:lpstr>
      <vt:lpstr>Загадки</vt:lpstr>
      <vt:lpstr>Омонимы</vt:lpstr>
      <vt:lpstr>Склонения</vt:lpstr>
      <vt:lpstr>Веселый урок закончен! Всем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Веселый урок</dc:title>
  <dc:creator>alsushinskaya</dc:creator>
  <cp:lastModifiedBy>Ильмира</cp:lastModifiedBy>
  <cp:revision>36</cp:revision>
  <dcterms:created xsi:type="dcterms:W3CDTF">2013-04-16T07:33:37Z</dcterms:created>
  <dcterms:modified xsi:type="dcterms:W3CDTF">2013-04-16T16:28:29Z</dcterms:modified>
</cp:coreProperties>
</file>