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9" r:id="rId7"/>
    <p:sldId id="267" r:id="rId8"/>
    <p:sldId id="272" r:id="rId9"/>
    <p:sldId id="268" r:id="rId10"/>
    <p:sldId id="273" r:id="rId11"/>
    <p:sldId id="264" r:id="rId12"/>
    <p:sldId id="265" r:id="rId13"/>
    <p:sldId id="262" r:id="rId14"/>
    <p:sldId id="263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256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2121021161578E-2"/>
          <c:y val="6.3779840019997494E-2"/>
          <c:w val="0.59441858463813679"/>
          <c:h val="0.74425571803524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3.64</c:v>
                </c:pt>
                <c:pt idx="1">
                  <c:v>3.64</c:v>
                </c:pt>
                <c:pt idx="2">
                  <c:v>3.72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3.34</c:v>
                </c:pt>
                <c:pt idx="1">
                  <c:v>3.57</c:v>
                </c:pt>
                <c:pt idx="2">
                  <c:v>3.57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3.36</c:v>
                </c:pt>
                <c:pt idx="1">
                  <c:v>3.5</c:v>
                </c:pt>
                <c:pt idx="2">
                  <c:v>3.64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балл по всем классам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3.42</c:v>
                </c:pt>
                <c:pt idx="1">
                  <c:v>3.57</c:v>
                </c:pt>
                <c:pt idx="2">
                  <c:v>3.62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723264"/>
        <c:axId val="197724800"/>
      </c:barChart>
      <c:catAx>
        <c:axId val="19772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97724800"/>
        <c:crosses val="autoZero"/>
        <c:auto val="1"/>
        <c:lblAlgn val="ctr"/>
        <c:lblOffset val="100"/>
        <c:noMultiLvlLbl val="0"/>
      </c:catAx>
      <c:valAx>
        <c:axId val="19772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9772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5307097025649"/>
          <c:y val="4.3722034745656793E-2"/>
          <c:w val="0.31279539067608153"/>
          <c:h val="0.85700037495313086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40.700000000000003</c:v>
                </c:pt>
                <c:pt idx="1">
                  <c:v>52.4</c:v>
                </c:pt>
                <c:pt idx="2">
                  <c:v>56.6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I четверть</c:v>
                </c:pt>
                <c:pt idx="1">
                  <c:v>II четверть</c:v>
                </c:pt>
                <c:pt idx="2">
                  <c:v>III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49.2</c:v>
                </c:pt>
                <c:pt idx="1">
                  <c:v>52.9</c:v>
                </c:pt>
                <c:pt idx="2">
                  <c:v>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52704"/>
        <c:axId val="201354240"/>
      </c:barChart>
      <c:catAx>
        <c:axId val="20135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01354240"/>
        <c:crosses val="autoZero"/>
        <c:auto val="1"/>
        <c:lblAlgn val="ctr"/>
        <c:lblOffset val="100"/>
        <c:noMultiLvlLbl val="0"/>
      </c:catAx>
      <c:valAx>
        <c:axId val="20135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01352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5817C-10A2-4A50-AA3A-CC9062C66233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26697-B1BA-437E-B75D-EFB0BD892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26697-B1BA-437E-B75D-EFB0BD8922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7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EA3D0E-3864-43B7-AFA3-50AB6D9EA3BE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202F6C-8D8D-4CAE-BA60-2EB5ECA2DBE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465004"/>
            <a:ext cx="5867400" cy="2844316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Ильченко Александра Михайловна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физики и информатики</a:t>
            </a:r>
            <a:b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МОБУСОШ №16 </a:t>
            </a:r>
            <a:r>
              <a:rPr lang="ru-RU" sz="3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В.В. Горбатко п. Восход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5" y="1340768"/>
            <a:ext cx="2429639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87824" y="620688"/>
            <a:ext cx="5832648" cy="2736304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обучения на уроках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физики в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соответствии с требованиями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4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932040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80047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Найди правильную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0" y="1988840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64" y="2020459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4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" y="1556792"/>
            <a:ext cx="8832981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6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балл по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3877"/>
              </p:ext>
            </p:extLst>
          </p:nvPr>
        </p:nvGraphicFramePr>
        <p:xfrm>
          <a:off x="179512" y="1556792"/>
          <a:ext cx="8784977" cy="1731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36392"/>
                <a:gridCol w="1436392"/>
                <a:gridCol w="1436392"/>
                <a:gridCol w="1436392"/>
                <a:gridCol w="303940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Четверть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всем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классам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233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7294677"/>
              </p:ext>
            </p:extLst>
          </p:nvPr>
        </p:nvGraphicFramePr>
        <p:xfrm>
          <a:off x="179512" y="3284984"/>
          <a:ext cx="878497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2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52717"/>
              </p:ext>
            </p:extLst>
          </p:nvPr>
        </p:nvGraphicFramePr>
        <p:xfrm>
          <a:off x="179512" y="1628800"/>
          <a:ext cx="8784976" cy="51095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2048"/>
                <a:gridCol w="1008112"/>
                <a:gridCol w="1440160"/>
                <a:gridCol w="2088232"/>
                <a:gridCol w="381642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качества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успеваемости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kumimoji="0" lang="ru-RU" sz="20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r>
                        <a:rPr kumimoji="0" lang="ru-RU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учащихся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3139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четверть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3139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четверть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3139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 четверть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34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  <a:tr h="402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19050" marB="1905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успеваемости по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успеваемости по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физике</a:t>
            </a:r>
            <a:endParaRPr lang="ru-RU" sz="4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9769978"/>
              </p:ext>
            </p:extLst>
          </p:nvPr>
        </p:nvGraphicFramePr>
        <p:xfrm>
          <a:off x="107504" y="1844824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Грамоты, дипломы и пр.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"/>
          <a:stretch/>
        </p:blipFill>
        <p:spPr>
          <a:xfrm>
            <a:off x="251520" y="1340768"/>
            <a:ext cx="2000361" cy="28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9062"/>
            <a:ext cx="1987889" cy="281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1987889" cy="281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3" y="1339701"/>
            <a:ext cx="2004363" cy="281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00" y="1987244"/>
            <a:ext cx="2004363" cy="281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20" y="3212976"/>
            <a:ext cx="1982398" cy="2811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2004363" cy="2811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2004363" cy="281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57" y="3789040"/>
            <a:ext cx="1935721" cy="28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556792"/>
            <a:ext cx="8834400" cy="496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3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интереса к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учебной деятельности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 hangingPunct="0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 школьников объяснять физические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явления;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школьников творческой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hangingPunct="0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активной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работы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11"/>
          <p:cNvSpPr txBox="1">
            <a:spLocks/>
          </p:cNvSpPr>
          <p:nvPr/>
        </p:nvSpPr>
        <p:spPr>
          <a:xfrm>
            <a:off x="323528" y="4221088"/>
            <a:ext cx="3816424" cy="1611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Информационно-коммуникационная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11"/>
          <p:cNvSpPr txBox="1">
            <a:spLocks/>
          </p:cNvSpPr>
          <p:nvPr/>
        </p:nvSpPr>
        <p:spPr>
          <a:xfrm>
            <a:off x="2699792" y="1922190"/>
            <a:ext cx="3816424" cy="1611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4944383" y="4221088"/>
            <a:ext cx="3816424" cy="1611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ru-RU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Информационно-коммуникационная</a:t>
            </a:r>
            <a:br>
              <a:rPr lang="ru-RU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4000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147758" y="249289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резентации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4932040" y="249289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Интерактивные лабораторные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/>
        </p:blipFill>
        <p:spPr>
          <a:xfrm>
            <a:off x="161078" y="3068960"/>
            <a:ext cx="4040904" cy="362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4884"/>
          <a:stretch/>
        </p:blipFill>
        <p:spPr>
          <a:xfrm>
            <a:off x="4932040" y="3084197"/>
            <a:ext cx="4042800" cy="361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ru-RU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Информационно-коммуникационная</a:t>
            </a:r>
            <a:br>
              <a:rPr lang="ru-RU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4000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69043" y="249289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Компьютерные модели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4932040" y="249289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Интерактивные тесты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/>
          <a:stretch/>
        </p:blipFill>
        <p:spPr>
          <a:xfrm>
            <a:off x="4932040" y="3068960"/>
            <a:ext cx="4042800" cy="361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7"/>
          <a:stretch/>
        </p:blipFill>
        <p:spPr>
          <a:xfrm>
            <a:off x="191257" y="3068960"/>
            <a:ext cx="4042800" cy="361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5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40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80047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неожиданности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927879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конфликта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1988840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91" y="2014539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97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40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927879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Ситуация опровержения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80757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Ситуация несоответствия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4" y="2011491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91" y="2011491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80047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Чистая доска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932040" y="1412776"/>
            <a:ext cx="4054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Третий лишний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0" y="2024228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50"/>
            <a:ext cx="0" cy="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92" y="2022799"/>
            <a:ext cx="4042800" cy="40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5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906</TotalTime>
  <Words>193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Ильченко Александра Михайловна учитель физики и информатики МОБУСОШ №16  им. В.В. Горбатко п. Восход</vt:lpstr>
      <vt:lpstr>Цель:</vt:lpstr>
      <vt:lpstr>Задачи:</vt:lpstr>
      <vt:lpstr>Методы работы</vt:lpstr>
      <vt:lpstr>Информационно-коммуникационная технология</vt:lpstr>
      <vt:lpstr>Информационно-коммуникационная технология</vt:lpstr>
      <vt:lpstr>Технология проблемного обучения</vt:lpstr>
      <vt:lpstr>Технология проблемного обучения</vt:lpstr>
      <vt:lpstr>Игровая технология</vt:lpstr>
      <vt:lpstr>Игровая технология</vt:lpstr>
      <vt:lpstr>Результативность</vt:lpstr>
      <vt:lpstr>Средний балл по физике</vt:lpstr>
      <vt:lpstr>Итоги успеваемости по физике</vt:lpstr>
      <vt:lpstr>Итоги успеваемости по физике</vt:lpstr>
      <vt:lpstr>Грамоты, дипломы и пр.</vt:lpstr>
      <vt:lpstr>Вывод: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Ильченко А.М.</dc:creator>
  <cp:lastModifiedBy>HP</cp:lastModifiedBy>
  <cp:revision>49</cp:revision>
  <dcterms:created xsi:type="dcterms:W3CDTF">2016-04-09T18:45:47Z</dcterms:created>
  <dcterms:modified xsi:type="dcterms:W3CDTF">2016-04-11T16:13:25Z</dcterms:modified>
</cp:coreProperties>
</file>