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7" r:id="rId12"/>
    <p:sldId id="27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7DD9-7593-4870-8509-9EFCEFAB365F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C3A3-288E-41EB-8E4D-C49DD3883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воспитательной деятельности в рамках введения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Автор: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Онтина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НА,  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учитель информатики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телевидение способствует развитию созидательной творческой личности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Меняется система взаимоотношений между учителем и учеником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Цель: создание условий для формирования высокообразованной, грамотной личности, способной к самостоятельной познавательной и творческой деятельности, а практическое освоение компьютера – как инструмент этой деятельности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Учитель\Desktop\фото сегодня\DSC_09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3267201" cy="217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развитие одаренности учащихся в разных сферах: интеллектуальной , творческой, коммуникативной, что предполагает формирование социально активной личности, способной реализовать свои умения и навыки в любой новой и нестандартной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аучить применять компьютерные технологии для решения конкретных задач. Механический навык, умение пользоваться компьютером, связать с творческой деятельностью</a:t>
            </a:r>
          </a:p>
          <a:p>
            <a:pPr>
              <a:buNone/>
            </a:pP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Учитель\Desktop\фото сегодня\DSC_1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3486150" cy="232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81" y="195180"/>
            <a:ext cx="8229600" cy="100157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«Школьное телевидение»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946448"/>
            <a:ext cx="36433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творческого коллектива:</a:t>
            </a:r>
          </a:p>
          <a:p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Дидык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Панфилова Влада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 Илья</a:t>
            </a:r>
          </a:p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Мураткина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Леонтьева Валерия</a:t>
            </a:r>
          </a:p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Чепурина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Косякова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</a:t>
            </a:r>
          </a:p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Щекутеев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 Юрий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Орешкина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</a:t>
            </a:r>
          </a:p>
        </p:txBody>
      </p:sp>
      <p:pic>
        <p:nvPicPr>
          <p:cNvPr id="1027" name="Picture 3" descr="G:\фото 2015-2016 учебный год\ТНТ\DSC_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55" y="3933056"/>
            <a:ext cx="4068452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03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361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работы: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2015г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состоялось торжественное награждение победителей  Пятого Всероссийского Фестиваля школьного телевидения "ТЕЛЕКЛАСС" Творческий коллектив нашей Гимназии стал Победителем в номинации "Профессиональный выбор" и занял второе место в номинации "Наш дом - Россия"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Учитель\Desktop\телеклас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4756" y="3399152"/>
            <a:ext cx="2304764" cy="3172997"/>
          </a:xfrm>
          <a:prstGeom prst="rect">
            <a:avLst/>
          </a:prstGeom>
          <a:noFill/>
        </p:spPr>
      </p:pic>
      <p:pic>
        <p:nvPicPr>
          <p:cNvPr id="24580" name="Picture 4" descr="C:\Users\Учитель\Desktop\телекла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34380"/>
            <a:ext cx="2279175" cy="3137769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254936" cy="9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016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    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победителей Фестиваля провела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известная телеведущая Арина Шарапова. Ребята получили огромное удовольствие от встречи с телеведущей и смогли задать интересующие их вопросы</a:t>
            </a:r>
          </a:p>
        </p:txBody>
      </p:sp>
      <p:pic>
        <p:nvPicPr>
          <p:cNvPr id="1028" name="Picture 4" descr="G:\фото 2015-2016 учебный год\фестиваль школьного телевидения 2015 Шарапова\DSC_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406013" cy="36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2015-2016 учебный год\фестиваль школьного телевидения 2015 Шарапова\DSC_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3" y="2132856"/>
            <a:ext cx="260094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2015-2016 учебный год\фестиваль школьного телевидения 2015 Шарапова\DSC_0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613364" cy="24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116632"/>
            <a:ext cx="12557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165618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октября 2015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обучающиеся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гимназии побывали в ГТРК "Саратов", куда приехал уполномоченный при Президенте РФ по правам ребенка П.А. Астахов. Мероприятие прошло в рамках встречи с творческими коллективами учеников Саратова, участвующими во Всероссийском фестивале телевизионного творчества школьников "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Телекласс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2015-2016 учебный год\встреча с Астаховым 14.10.2015\DSC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2015-2016 учебный год\встреча с Астаховым 14.10.2015\DSC_0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54" y="116632"/>
            <a:ext cx="12557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8964488" cy="7920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Фестиваля школьного телевидения "ТЕЛЕКЛАСС" 17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марта 2016г 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состоялась экскурсия обучающихся нашей гимназии на телекомпанию 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"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ТНТ- Саратов".</a:t>
            </a:r>
          </a:p>
          <a:p>
            <a:pPr algn="just">
              <a:buNone/>
            </a:pPr>
            <a:endParaRPr lang="ru-RU" b="1" i="1" dirty="0"/>
          </a:p>
        </p:txBody>
      </p:sp>
      <p:pic>
        <p:nvPicPr>
          <p:cNvPr id="3074" name="Picture 2" descr="G:\фото 2015-2016 учебный год\ТНТ\DSC_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1389"/>
            <a:ext cx="3960440" cy="29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2015-2016 учебный год\ТНТ\DSC_0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0994"/>
            <a:ext cx="4644008" cy="30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2557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22 марта обучающиеся нашей гимназии приняли участие видеоконференции, посвященной старту VI Всероссийского фестиваля телевизионного творчества школьников "ТЕЛЕКЛАСС".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Учитель\Desktop\открытие 6 фестиваля школьного телевидения\DSC_0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3282"/>
            <a:ext cx="3960440" cy="29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открытие 6 фестиваля школьного телевидения\DSC_0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1891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557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«Школьное телевидение»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 видеороликов «Мама, милая моя!»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ПОРФОЛИО 2015-2016\Дидык А Мама милая мо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3" y="1844824"/>
            <a:ext cx="2555125" cy="35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ОРФОЛИО 2015-2016\Панфилова В Мама милая мо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93" y="1762461"/>
            <a:ext cx="2608306" cy="35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08" y="2780928"/>
            <a:ext cx="277336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«Школьное телевидение»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«Школьное телевидение» дает возможность увидеть и раскрыть в полной мере тот творческий потенциал, который заложен в каждом ученике. Работа над созданием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видеороликов,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учащимся проявить себя оптимальным образом индивидуально или в группе, попробовать свои силы в самом широком спектре человеческой деятельности – от гуманитарного до технического. Создание школьного телевидения с возможностью видеомонтажа на компьютере помогает воплощать творческую энергию учащихся в конкретные видеофильмы. И, главное, показать публично результаты своей работы. Эта деятельность носит практический характер, имеет важное прикладное значение и для самих учащихся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проектах должна строиться воспитательная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гимназии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92922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воспитания в школе  является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воспитанника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нравственных личностных качеств характера гражданина и патриота своего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и развитие интеллектуальных, творческих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 комфортных условий для социализации в обществе, семье,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поставленной цели в области воспитания педагогическим коллективом школы решаются задачи: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 повышению научно-теоретического уровня педагогического коллектива в области воспитания;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созданию благоприятных условий для интеллектуального, духовного, нравственного, физического развития воспитанников;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сохранению и укреплению здоровья воспитанников, пропаганде здорового образа жизни.</a:t>
            </a:r>
          </a:p>
          <a:p>
            <a:pPr algn="just">
              <a:buNone/>
            </a:pP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4071966" cy="3714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  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здоровьесберегающих технологий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обеспечить ребёнку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 Здоровьесберегающие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в нашей гимназии применяются в различных видах деятельности.</a:t>
            </a:r>
          </a:p>
          <a:p>
            <a:endParaRPr lang="ru-RU" dirty="0"/>
          </a:p>
        </p:txBody>
      </p:sp>
      <p:pic>
        <p:nvPicPr>
          <p:cNvPr id="1026" name="Picture 2" descr="J:\утреняя зарядка\DSC_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4357685" cy="29051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сследовательская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– деятельность связанная с поиском ответа на творческую исследовательскую задачу с заранее неизвестным решением и предпологающая наличие основных этапов, характерных для исследования в научной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</a:p>
          <a:p>
            <a:pPr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«Фронтовой альбом»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ИРА ФОТО\Camera\20150330_0938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286125"/>
            <a:ext cx="1928826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286512" y="6119336"/>
            <a:ext cx="2662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Филиппов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Васильевич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1914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г.р. </a:t>
            </a:r>
          </a:p>
        </p:txBody>
      </p:sp>
      <p:pic>
        <p:nvPicPr>
          <p:cNvPr id="6" name="Рисунок 5" descr="http://ljxxx.njbsijw.ljwlp.ljhpw.cjla.westix.ru/images/65let_14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20335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6119336"/>
            <a:ext cx="242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Клиновицкий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Меркулович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1924 г.р.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личностно-ориентированного  воспитания </a:t>
            </a:r>
            <a:endParaRPr lang="ru-RU" sz="2000" b="1" i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личностно-ориентированного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в том, чтобы «заложить в ребенке механизмы самореализации, саморазвития, адаптации, саморегуляции, самозащиты, самовоспитания и другие, необходимые для становления самобытного личностного образа».</a:t>
            </a:r>
          </a:p>
          <a:p>
            <a:pPr>
              <a:buNone/>
            </a:pPr>
            <a:endParaRPr lang="ru-RU" sz="2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фото 2015-2016 учебный год\Линейка 28 декабря фото\DSC_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4107653" cy="2738435"/>
          </a:xfrm>
          <a:prstGeom prst="rect">
            <a:avLst/>
          </a:prstGeom>
          <a:noFill/>
        </p:spPr>
      </p:pic>
      <p:pic>
        <p:nvPicPr>
          <p:cNvPr id="2051" name="Picture 3" descr="J:\фото 2015-2016 учебный год\фото линейка 25 марта\DSC_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00438"/>
            <a:ext cx="4071967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«Портфолио»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Технология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«Портфолио» – это способ фиксирования, накопления и оценивания индивидуальных образовательных результатов обучающегося в определенный период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обучения.</a:t>
            </a:r>
          </a:p>
          <a:p>
            <a:pPr>
              <a:spcBef>
                <a:spcPts val="0"/>
              </a:spcBef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Портфолио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результаты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разнообразных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видах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деятельности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учебной, творческой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социальной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коммуникативной.</a:t>
            </a:r>
          </a:p>
          <a:p>
            <a:pPr>
              <a:buNone/>
            </a:pPr>
            <a:endParaRPr lang="ru-RU" sz="18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img.officemag.ru/goods/126679/558a518c47ec3_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0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57430"/>
            <a:ext cx="78581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ИКТ в воспитательной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практике: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 сбор информации;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Банки данных по различным направлениям воспитательной работы; Развитие исследовательских способностей детей 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создание проектов)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школьных СМИ;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 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(психологическое тестирование, </a:t>
            </a:r>
            <a:r>
              <a:rPr lang="ru-RU" sz="1400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экспресс-диагностики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школьного сайта;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грамот, дипломов и пр.;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педсоветов на воспитательные темы;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для родителей 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памятки, рекомендации, презентации для родительских собраний и пр.)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классных часов;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Виртуальный музей;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школьника;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 карты здоровья;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самовоспитания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конкурсы, викторины;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опыта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Картинки по запросу интер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Учитель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714883"/>
            <a:ext cx="2609851" cy="19548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воспитательной работе применяются  разнообразные формы, методы и технологии: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проектов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один из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способов реализации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метода проектов – предоставление учащимся возможности самостоятельного приобретения знаний в процессе решения практических задач или проблем, которые требуют интеграции знаний из различных предметных областей. Учителю в проекте отводится роль координатора, эксперта, дополнительного источника информации.</a:t>
            </a:r>
          </a:p>
          <a:p>
            <a:pPr>
              <a:buNone/>
            </a:pPr>
            <a:endParaRPr lang="ru-RU" sz="18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494</TotalTime>
  <Words>700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Организация воспитательной деятельности в рамках введения ФГОС Метод проектов Проект «Школьное телевидение»</vt:lpstr>
      <vt:lpstr>Презентация PowerPoint</vt:lpstr>
      <vt:lpstr>Презентация PowerPoint</vt:lpstr>
      <vt:lpstr>В воспитательной работе применяются  разнообразные формы, методы и технологии: </vt:lpstr>
      <vt:lpstr>В воспитательной работе применяются  разнообразные формы, методы и технологии:</vt:lpstr>
      <vt:lpstr>В воспитательной работе применяются  разнообразные формы, методы и технологии:</vt:lpstr>
      <vt:lpstr>В воспитательной работе применяются  разнообразные формы, методы и технологии:</vt:lpstr>
      <vt:lpstr>В воспитательной работе применяются  разнообразные формы, методы и технологии:</vt:lpstr>
      <vt:lpstr>В воспитательной работе применяются  разнообразные формы, методы и технологии: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  <vt:lpstr>Проект «Школьное телевидение»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деятельности в рамках введения ФГОС</dc:title>
  <dc:creator>Учитель</dc:creator>
  <cp:lastModifiedBy>Учитель</cp:lastModifiedBy>
  <cp:revision>43</cp:revision>
  <dcterms:created xsi:type="dcterms:W3CDTF">2016-03-30T06:14:57Z</dcterms:created>
  <dcterms:modified xsi:type="dcterms:W3CDTF">2016-04-18T05:53:34Z</dcterms:modified>
</cp:coreProperties>
</file>