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ru-RU" dirty="0" smtClean="0"/>
              <a:t>Книжкина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1.«Книги </a:t>
            </a:r>
            <a:r>
              <a:rPr lang="ru-RU" dirty="0"/>
              <a:t>разные бывают»</a:t>
            </a:r>
          </a:p>
          <a:p>
            <a:r>
              <a:rPr lang="ru-RU" dirty="0" smtClean="0"/>
              <a:t>                 2</a:t>
            </a:r>
            <a:r>
              <a:rPr lang="ru-RU" dirty="0"/>
              <a:t>. «Книги для детей К. Чуковского»</a:t>
            </a:r>
          </a:p>
          <a:p>
            <a:r>
              <a:rPr lang="ru-RU" dirty="0" smtClean="0"/>
              <a:t>    3</a:t>
            </a:r>
            <a:r>
              <a:rPr lang="ru-RU" dirty="0"/>
              <a:t>. «Сказки разных народов»</a:t>
            </a:r>
          </a:p>
          <a:p>
            <a:r>
              <a:rPr lang="ru-RU" dirty="0"/>
              <a:t>4. « В гостях у </a:t>
            </a:r>
            <a:r>
              <a:rPr lang="ru-RU" dirty="0" err="1"/>
              <a:t>р.н</a:t>
            </a:r>
            <a:r>
              <a:rPr lang="ru-RU" dirty="0"/>
              <a:t>. сказки»</a:t>
            </a:r>
          </a:p>
          <a:p>
            <a:r>
              <a:rPr lang="ru-RU" dirty="0" smtClean="0"/>
              <a:t> 5</a:t>
            </a:r>
            <a:r>
              <a:rPr lang="ru-RU" dirty="0"/>
              <a:t>. « А у книжки именины»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6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знакомой сказки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Рассматривание  и рассказывание по иллюстрациям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2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Индивидуальная работа </a:t>
            </a:r>
            <a:br>
              <a:rPr lang="ru-RU" sz="2000" dirty="0" smtClean="0"/>
            </a:br>
            <a:r>
              <a:rPr lang="ru-RU" sz="2000" dirty="0" smtClean="0"/>
              <a:t>«Я ЛЮБЛЮ СКАЗКИ»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7691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Необычные домики для героев сказок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8500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Рисуем сказку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3369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Сказка в нашем творчестве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5422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Играем в сказку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085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Вот какие мы артисты!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20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747" y="404664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«Помоги ребенку познать мир и быть в нем творцом</a:t>
            </a:r>
            <a:r>
              <a:rPr lang="ru-RU" sz="2400" b="1" dirty="0" smtClean="0"/>
              <a:t>».</a:t>
            </a:r>
          </a:p>
          <a:p>
            <a:endParaRPr lang="ru-RU" sz="2400" b="1" dirty="0"/>
          </a:p>
          <a:p>
            <a:r>
              <a:rPr lang="ru-RU" dirty="0"/>
              <a:t>1 Пробудить  у детей дошкольного возраста эмоционально-творческое начало.</a:t>
            </a:r>
          </a:p>
          <a:p>
            <a:r>
              <a:rPr lang="ru-RU" dirty="0"/>
              <a:t>2.Развитие интересов детей, любознательности и познавательной мотивации; формирование познавательных действий,</a:t>
            </a:r>
          </a:p>
          <a:p>
            <a:r>
              <a:rPr lang="ru-RU" smtClean="0"/>
              <a:t>3.Создание </a:t>
            </a:r>
            <a:r>
              <a:rPr lang="ru-RU" dirty="0"/>
              <a:t>обстановки эмоционального благополучия; </a:t>
            </a:r>
          </a:p>
          <a:p>
            <a:r>
              <a:rPr lang="ru-RU" dirty="0"/>
              <a:t>4.Учить детей рисовать сюжет знакомой сказки, передавая образы и действия сказочных героев.</a:t>
            </a:r>
          </a:p>
          <a:p>
            <a:r>
              <a:rPr lang="ru-RU" dirty="0"/>
              <a:t>5.Закреплять умение передавать эмоциональное состояние персонажей сказок с помощью различных выразительных средств ( голос, мимика, жесты </a:t>
            </a:r>
          </a:p>
          <a:p>
            <a:r>
              <a:rPr lang="ru-RU" dirty="0"/>
              <a:t>6. Закреплять навыки аккуратного закрашивания изображений на листе бумаги.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2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Книжкина неделя</vt:lpstr>
      <vt:lpstr>В гостях у знакомой сказки</vt:lpstr>
      <vt:lpstr>Индивидуальная работа  «Я ЛЮБЛЮ СКАЗКИ»</vt:lpstr>
      <vt:lpstr>Необычные домики для героев сказок</vt:lpstr>
      <vt:lpstr>Рисуем сказку</vt:lpstr>
      <vt:lpstr>Сказка в нашем творчестве</vt:lpstr>
      <vt:lpstr>Играем в сказку</vt:lpstr>
      <vt:lpstr>Вот какие мы артисты!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Книжкина неделя</dc:title>
  <dc:creator>USER</dc:creator>
  <cp:lastModifiedBy>USER</cp:lastModifiedBy>
  <cp:revision>6</cp:revision>
  <dcterms:created xsi:type="dcterms:W3CDTF">2016-02-25T09:45:54Z</dcterms:created>
  <dcterms:modified xsi:type="dcterms:W3CDTF">2016-02-25T10:21:25Z</dcterms:modified>
</cp:coreProperties>
</file>