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29" autoAdjust="0"/>
  </p:normalViewPr>
  <p:slideViewPr>
    <p:cSldViewPr snapToGrid="0">
      <p:cViewPr varScale="1">
        <p:scale>
          <a:sx n="66" d="100"/>
          <a:sy n="66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B0ADA-B2B4-4DE4-9529-87168F83048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9A849-1C8D-4FBE-ADE9-AC802A254F41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800" dirty="0" smtClean="0"/>
            <a:t>ю</a:t>
          </a:r>
          <a:endParaRPr lang="ru-RU" sz="800" dirty="0"/>
        </a:p>
      </dgm:t>
    </dgm:pt>
    <dgm:pt modelId="{7FB3B00B-DC68-4545-BE78-5CDC56691489}" type="parTrans" cxnId="{DE468188-7D55-4C8C-BFE8-C2D8B8C26EC6}">
      <dgm:prSet/>
      <dgm:spPr/>
      <dgm:t>
        <a:bodyPr/>
        <a:lstStyle/>
        <a:p>
          <a:endParaRPr lang="ru-RU"/>
        </a:p>
      </dgm:t>
    </dgm:pt>
    <dgm:pt modelId="{8683EE47-12D4-4970-B846-41DA15B12A7A}" type="sibTrans" cxnId="{DE468188-7D55-4C8C-BFE8-C2D8B8C26EC6}">
      <dgm:prSet/>
      <dgm:spPr/>
      <dgm:t>
        <a:bodyPr/>
        <a:lstStyle/>
        <a:p>
          <a:endParaRPr lang="ru-RU"/>
        </a:p>
      </dgm:t>
    </dgm:pt>
    <dgm:pt modelId="{467CD19B-2EC0-4D49-B6A8-F4E3DDBEDC9C}">
      <dgm:prSet phldrT="[Текст]"/>
      <dgm:spPr/>
      <dgm:t>
        <a:bodyPr/>
        <a:lstStyle/>
        <a:p>
          <a:pPr algn="ctr"/>
          <a:r>
            <a:rPr lang="ru-RU" dirty="0" smtClean="0"/>
            <a:t>Что такое полимерная глина?</a:t>
          </a:r>
          <a:endParaRPr lang="ru-RU" dirty="0"/>
        </a:p>
      </dgm:t>
    </dgm:pt>
    <dgm:pt modelId="{7A3B30D4-11D6-49EB-A180-5358787113DB}" type="parTrans" cxnId="{552BDFA7-646C-421F-8EFD-135C4E429EBD}">
      <dgm:prSet/>
      <dgm:spPr/>
      <dgm:t>
        <a:bodyPr/>
        <a:lstStyle/>
        <a:p>
          <a:endParaRPr lang="ru-RU"/>
        </a:p>
      </dgm:t>
    </dgm:pt>
    <dgm:pt modelId="{AD535672-D650-446D-BF9E-52C7918C2F5C}" type="sibTrans" cxnId="{552BDFA7-646C-421F-8EFD-135C4E429EBD}">
      <dgm:prSet/>
      <dgm:spPr/>
      <dgm:t>
        <a:bodyPr/>
        <a:lstStyle/>
        <a:p>
          <a:endParaRPr lang="ru-RU"/>
        </a:p>
      </dgm:t>
    </dgm:pt>
    <dgm:pt modelId="{1173270D-5C38-4890-8AC6-62D3C70DACCC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800" dirty="0" smtClean="0"/>
            <a:t>.</a:t>
          </a:r>
          <a:endParaRPr lang="ru-RU" sz="800" dirty="0"/>
        </a:p>
      </dgm:t>
    </dgm:pt>
    <dgm:pt modelId="{2E868B48-00C5-4421-A3AE-905B5DC13C2D}" type="parTrans" cxnId="{497C72D0-2A86-4A42-B980-C1AD4FBCE888}">
      <dgm:prSet/>
      <dgm:spPr/>
      <dgm:t>
        <a:bodyPr/>
        <a:lstStyle/>
        <a:p>
          <a:endParaRPr lang="ru-RU"/>
        </a:p>
      </dgm:t>
    </dgm:pt>
    <dgm:pt modelId="{C4BB703E-8FC7-4B06-9CA2-1D2CCC22EAC8}" type="sibTrans" cxnId="{497C72D0-2A86-4A42-B980-C1AD4FBCE888}">
      <dgm:prSet/>
      <dgm:spPr/>
      <dgm:t>
        <a:bodyPr/>
        <a:lstStyle/>
        <a:p>
          <a:endParaRPr lang="ru-RU"/>
        </a:p>
      </dgm:t>
    </dgm:pt>
    <dgm:pt modelId="{67137AFA-CC49-465B-B0EE-D5D9094104D5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sz="800" dirty="0" smtClean="0"/>
            <a:t>.</a:t>
          </a:r>
          <a:endParaRPr lang="ru-RU" sz="800" dirty="0"/>
        </a:p>
      </dgm:t>
    </dgm:pt>
    <dgm:pt modelId="{80BBC6FB-300B-4201-9C75-583438A5D68D}" type="sibTrans" cxnId="{7D4AC2D4-F83C-49D7-9AD8-60BCFD61D3DF}">
      <dgm:prSet/>
      <dgm:spPr/>
      <dgm:t>
        <a:bodyPr/>
        <a:lstStyle/>
        <a:p>
          <a:endParaRPr lang="ru-RU"/>
        </a:p>
      </dgm:t>
    </dgm:pt>
    <dgm:pt modelId="{5062C2DE-27FF-4229-9BA2-C84E91FD6511}" type="parTrans" cxnId="{7D4AC2D4-F83C-49D7-9AD8-60BCFD61D3DF}">
      <dgm:prSet/>
      <dgm:spPr/>
      <dgm:t>
        <a:bodyPr/>
        <a:lstStyle/>
        <a:p>
          <a:endParaRPr lang="ru-RU"/>
        </a:p>
      </dgm:t>
    </dgm:pt>
    <dgm:pt modelId="{E6BDB4F4-EA60-45A8-850B-45645F47F428}" type="pres">
      <dgm:prSet presAssocID="{882B0ADA-B2B4-4DE4-9529-87168F830489}" presName="Name0" presStyleCnt="0">
        <dgm:presLayoutVars>
          <dgm:chMax/>
          <dgm:chPref/>
          <dgm:dir/>
          <dgm:animLvl val="lvl"/>
        </dgm:presLayoutVars>
      </dgm:prSet>
      <dgm:spPr/>
    </dgm:pt>
    <dgm:pt modelId="{08F78012-D025-4FAF-9069-948FBF1AD265}" type="pres">
      <dgm:prSet presAssocID="{B769A849-1C8D-4FBE-ADE9-AC802A254F41}" presName="composite" presStyleCnt="0"/>
      <dgm:spPr/>
    </dgm:pt>
    <dgm:pt modelId="{70D541C7-F56D-4DDC-865B-B1439849D1D6}" type="pres">
      <dgm:prSet presAssocID="{B769A849-1C8D-4FBE-ADE9-AC802A254F4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99295-55A2-4EBC-99A0-6D206FDE58C0}" type="pres">
      <dgm:prSet presAssocID="{B769A849-1C8D-4FBE-ADE9-AC802A254F4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343F7-FFE2-464E-A0B1-281C909AEC89}" type="pres">
      <dgm:prSet presAssocID="{B769A849-1C8D-4FBE-ADE9-AC802A254F41}" presName="BalanceSpacing" presStyleCnt="0"/>
      <dgm:spPr/>
    </dgm:pt>
    <dgm:pt modelId="{4377F3B4-3BB7-4F9E-9701-9A58FAD7FCC9}" type="pres">
      <dgm:prSet presAssocID="{B769A849-1C8D-4FBE-ADE9-AC802A254F41}" presName="BalanceSpacing1" presStyleCnt="0"/>
      <dgm:spPr/>
    </dgm:pt>
    <dgm:pt modelId="{14DD500E-DEC2-4B7B-BAF1-353A90965DB7}" type="pres">
      <dgm:prSet presAssocID="{8683EE47-12D4-4970-B846-41DA15B12A7A}" presName="Accent1Text" presStyleLbl="node1" presStyleIdx="1" presStyleCnt="6"/>
      <dgm:spPr/>
    </dgm:pt>
    <dgm:pt modelId="{585576AC-42ED-4C3C-9B6D-5AEB3F26835B}" type="pres">
      <dgm:prSet presAssocID="{8683EE47-12D4-4970-B846-41DA15B12A7A}" presName="spaceBetweenRectangles" presStyleCnt="0"/>
      <dgm:spPr/>
    </dgm:pt>
    <dgm:pt modelId="{7D614C2B-B0D3-47D7-9C8C-BB4B1EA3CF65}" type="pres">
      <dgm:prSet presAssocID="{67137AFA-CC49-465B-B0EE-D5D9094104D5}" presName="composite" presStyleCnt="0"/>
      <dgm:spPr/>
    </dgm:pt>
    <dgm:pt modelId="{C12F70E6-18F9-4C31-B149-C12E0AD7F03D}" type="pres">
      <dgm:prSet presAssocID="{67137AFA-CC49-465B-B0EE-D5D9094104D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031F-FD5C-4493-83F0-0ADE74B5B712}" type="pres">
      <dgm:prSet presAssocID="{67137AFA-CC49-465B-B0EE-D5D9094104D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53681-B59E-40A2-8259-61B082F1B303}" type="pres">
      <dgm:prSet presAssocID="{67137AFA-CC49-465B-B0EE-D5D9094104D5}" presName="BalanceSpacing" presStyleCnt="0"/>
      <dgm:spPr/>
    </dgm:pt>
    <dgm:pt modelId="{047D2B69-8B07-44E8-AC98-024990F96DDF}" type="pres">
      <dgm:prSet presAssocID="{67137AFA-CC49-465B-B0EE-D5D9094104D5}" presName="BalanceSpacing1" presStyleCnt="0"/>
      <dgm:spPr/>
    </dgm:pt>
    <dgm:pt modelId="{FB6B5077-8C0F-4A3E-9E40-34E0CA481FFF}" type="pres">
      <dgm:prSet presAssocID="{80BBC6FB-300B-4201-9C75-583438A5D68D}" presName="Accent1Text" presStyleLbl="node1" presStyleIdx="3" presStyleCnt="6"/>
      <dgm:spPr/>
    </dgm:pt>
    <dgm:pt modelId="{44D6F8DA-6DB2-4C8C-AC54-70305E09C2B7}" type="pres">
      <dgm:prSet presAssocID="{80BBC6FB-300B-4201-9C75-583438A5D68D}" presName="spaceBetweenRectangles" presStyleCnt="0"/>
      <dgm:spPr/>
    </dgm:pt>
    <dgm:pt modelId="{9155A402-70CB-46D5-975B-15310ADE2887}" type="pres">
      <dgm:prSet presAssocID="{1173270D-5C38-4890-8AC6-62D3C70DACCC}" presName="composite" presStyleCnt="0"/>
      <dgm:spPr/>
    </dgm:pt>
    <dgm:pt modelId="{3E21D78F-6B2A-4BCD-9D75-E6A0CBCB8900}" type="pres">
      <dgm:prSet presAssocID="{1173270D-5C38-4890-8AC6-62D3C70DACC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466C5-E54C-4A08-AF6E-B9F976E02AC1}" type="pres">
      <dgm:prSet presAssocID="{1173270D-5C38-4890-8AC6-62D3C70DACC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9B03-2F33-402C-96C7-0E768BE6FC04}" type="pres">
      <dgm:prSet presAssocID="{1173270D-5C38-4890-8AC6-62D3C70DACCC}" presName="BalanceSpacing" presStyleCnt="0"/>
      <dgm:spPr/>
    </dgm:pt>
    <dgm:pt modelId="{19DE1A8A-C359-40D9-89F4-0F12C6896B45}" type="pres">
      <dgm:prSet presAssocID="{1173270D-5C38-4890-8AC6-62D3C70DACCC}" presName="BalanceSpacing1" presStyleCnt="0"/>
      <dgm:spPr/>
    </dgm:pt>
    <dgm:pt modelId="{7369FBD4-09D3-4B04-8623-D750C7F54445}" type="pres">
      <dgm:prSet presAssocID="{C4BB703E-8FC7-4B06-9CA2-1D2CCC22EAC8}" presName="Accent1Text" presStyleLbl="node1" presStyleIdx="5" presStyleCnt="6"/>
      <dgm:spPr/>
    </dgm:pt>
  </dgm:ptLst>
  <dgm:cxnLst>
    <dgm:cxn modelId="{58605111-A2E8-4581-9C86-180014E0D120}" type="presOf" srcId="{67137AFA-CC49-465B-B0EE-D5D9094104D5}" destId="{C12F70E6-18F9-4C31-B149-C12E0AD7F03D}" srcOrd="0" destOrd="0" presId="urn:microsoft.com/office/officeart/2008/layout/AlternatingHexagons"/>
    <dgm:cxn modelId="{A405321D-BF88-4A79-BE01-534B16EC2946}" type="presOf" srcId="{467CD19B-2EC0-4D49-B6A8-F4E3DDBEDC9C}" destId="{4B66031F-FD5C-4493-83F0-0ADE74B5B712}" srcOrd="0" destOrd="0" presId="urn:microsoft.com/office/officeart/2008/layout/AlternatingHexagons"/>
    <dgm:cxn modelId="{6CABE053-4051-475C-8D8C-6BDD54133B9B}" type="presOf" srcId="{882B0ADA-B2B4-4DE4-9529-87168F830489}" destId="{E6BDB4F4-EA60-45A8-850B-45645F47F428}" srcOrd="0" destOrd="0" presId="urn:microsoft.com/office/officeart/2008/layout/AlternatingHexagons"/>
    <dgm:cxn modelId="{DE468188-7D55-4C8C-BFE8-C2D8B8C26EC6}" srcId="{882B0ADA-B2B4-4DE4-9529-87168F830489}" destId="{B769A849-1C8D-4FBE-ADE9-AC802A254F41}" srcOrd="0" destOrd="0" parTransId="{7FB3B00B-DC68-4545-BE78-5CDC56691489}" sibTransId="{8683EE47-12D4-4970-B846-41DA15B12A7A}"/>
    <dgm:cxn modelId="{F5B401BB-5758-4BCF-9210-D5E8C908758B}" type="presOf" srcId="{8683EE47-12D4-4970-B846-41DA15B12A7A}" destId="{14DD500E-DEC2-4B7B-BAF1-353A90965DB7}" srcOrd="0" destOrd="0" presId="urn:microsoft.com/office/officeart/2008/layout/AlternatingHexagons"/>
    <dgm:cxn modelId="{497C72D0-2A86-4A42-B980-C1AD4FBCE888}" srcId="{882B0ADA-B2B4-4DE4-9529-87168F830489}" destId="{1173270D-5C38-4890-8AC6-62D3C70DACCC}" srcOrd="2" destOrd="0" parTransId="{2E868B48-00C5-4421-A3AE-905B5DC13C2D}" sibTransId="{C4BB703E-8FC7-4B06-9CA2-1D2CCC22EAC8}"/>
    <dgm:cxn modelId="{7D4AC2D4-F83C-49D7-9AD8-60BCFD61D3DF}" srcId="{882B0ADA-B2B4-4DE4-9529-87168F830489}" destId="{67137AFA-CC49-465B-B0EE-D5D9094104D5}" srcOrd="1" destOrd="0" parTransId="{5062C2DE-27FF-4229-9BA2-C84E91FD6511}" sibTransId="{80BBC6FB-300B-4201-9C75-583438A5D68D}"/>
    <dgm:cxn modelId="{D6200114-9739-448F-B930-83EB86056968}" type="presOf" srcId="{C4BB703E-8FC7-4B06-9CA2-1D2CCC22EAC8}" destId="{7369FBD4-09D3-4B04-8623-D750C7F54445}" srcOrd="0" destOrd="0" presId="urn:microsoft.com/office/officeart/2008/layout/AlternatingHexagons"/>
    <dgm:cxn modelId="{552BDFA7-646C-421F-8EFD-135C4E429EBD}" srcId="{67137AFA-CC49-465B-B0EE-D5D9094104D5}" destId="{467CD19B-2EC0-4D49-B6A8-F4E3DDBEDC9C}" srcOrd="0" destOrd="0" parTransId="{7A3B30D4-11D6-49EB-A180-5358787113DB}" sibTransId="{AD535672-D650-446D-BF9E-52C7918C2F5C}"/>
    <dgm:cxn modelId="{FE40ACDA-1D48-4057-976A-4833DDD01480}" type="presOf" srcId="{B769A849-1C8D-4FBE-ADE9-AC802A254F41}" destId="{70D541C7-F56D-4DDC-865B-B1439849D1D6}" srcOrd="0" destOrd="0" presId="urn:microsoft.com/office/officeart/2008/layout/AlternatingHexagons"/>
    <dgm:cxn modelId="{A73F65F4-BFA9-4B27-BED1-C691E9972B2B}" type="presOf" srcId="{1173270D-5C38-4890-8AC6-62D3C70DACCC}" destId="{3E21D78F-6B2A-4BCD-9D75-E6A0CBCB8900}" srcOrd="0" destOrd="0" presId="urn:microsoft.com/office/officeart/2008/layout/AlternatingHexagons"/>
    <dgm:cxn modelId="{26F87032-069B-4688-8167-1D5617AFB18F}" type="presOf" srcId="{80BBC6FB-300B-4201-9C75-583438A5D68D}" destId="{FB6B5077-8C0F-4A3E-9E40-34E0CA481FFF}" srcOrd="0" destOrd="0" presId="urn:microsoft.com/office/officeart/2008/layout/AlternatingHexagons"/>
    <dgm:cxn modelId="{354C30EF-803C-4903-B73E-E9C6386ABF12}" type="presParOf" srcId="{E6BDB4F4-EA60-45A8-850B-45645F47F428}" destId="{08F78012-D025-4FAF-9069-948FBF1AD265}" srcOrd="0" destOrd="0" presId="urn:microsoft.com/office/officeart/2008/layout/AlternatingHexagons"/>
    <dgm:cxn modelId="{025B8B05-761B-4868-BDA8-433BEF37BE4D}" type="presParOf" srcId="{08F78012-D025-4FAF-9069-948FBF1AD265}" destId="{70D541C7-F56D-4DDC-865B-B1439849D1D6}" srcOrd="0" destOrd="0" presId="urn:microsoft.com/office/officeart/2008/layout/AlternatingHexagons"/>
    <dgm:cxn modelId="{DC371DBF-4DB1-4DBB-B8BA-7281F11BA3F2}" type="presParOf" srcId="{08F78012-D025-4FAF-9069-948FBF1AD265}" destId="{1F299295-55A2-4EBC-99A0-6D206FDE58C0}" srcOrd="1" destOrd="0" presId="urn:microsoft.com/office/officeart/2008/layout/AlternatingHexagons"/>
    <dgm:cxn modelId="{8B7CDF3B-5B50-4ADB-917C-EB88659848DF}" type="presParOf" srcId="{08F78012-D025-4FAF-9069-948FBF1AD265}" destId="{0EB343F7-FFE2-464E-A0B1-281C909AEC89}" srcOrd="2" destOrd="0" presId="urn:microsoft.com/office/officeart/2008/layout/AlternatingHexagons"/>
    <dgm:cxn modelId="{4456B086-10A7-4D13-A22B-9E1D67EF78B2}" type="presParOf" srcId="{08F78012-D025-4FAF-9069-948FBF1AD265}" destId="{4377F3B4-3BB7-4F9E-9701-9A58FAD7FCC9}" srcOrd="3" destOrd="0" presId="urn:microsoft.com/office/officeart/2008/layout/AlternatingHexagons"/>
    <dgm:cxn modelId="{1661E33A-9273-4532-82D1-AACCC7F4F9BF}" type="presParOf" srcId="{08F78012-D025-4FAF-9069-948FBF1AD265}" destId="{14DD500E-DEC2-4B7B-BAF1-353A90965DB7}" srcOrd="4" destOrd="0" presId="urn:microsoft.com/office/officeart/2008/layout/AlternatingHexagons"/>
    <dgm:cxn modelId="{3E16F88B-36BA-4972-BB6B-58AB65DF4921}" type="presParOf" srcId="{E6BDB4F4-EA60-45A8-850B-45645F47F428}" destId="{585576AC-42ED-4C3C-9B6D-5AEB3F26835B}" srcOrd="1" destOrd="0" presId="urn:microsoft.com/office/officeart/2008/layout/AlternatingHexagons"/>
    <dgm:cxn modelId="{D40722DB-EB0B-460F-82DA-CB7B9C272538}" type="presParOf" srcId="{E6BDB4F4-EA60-45A8-850B-45645F47F428}" destId="{7D614C2B-B0D3-47D7-9C8C-BB4B1EA3CF65}" srcOrd="2" destOrd="0" presId="urn:microsoft.com/office/officeart/2008/layout/AlternatingHexagons"/>
    <dgm:cxn modelId="{BAEF1710-F77B-4B5D-829A-4B5630E6E28A}" type="presParOf" srcId="{7D614C2B-B0D3-47D7-9C8C-BB4B1EA3CF65}" destId="{C12F70E6-18F9-4C31-B149-C12E0AD7F03D}" srcOrd="0" destOrd="0" presId="urn:microsoft.com/office/officeart/2008/layout/AlternatingHexagons"/>
    <dgm:cxn modelId="{7794F7D4-934F-4F62-93C7-FA2206D2FC4E}" type="presParOf" srcId="{7D614C2B-B0D3-47D7-9C8C-BB4B1EA3CF65}" destId="{4B66031F-FD5C-4493-83F0-0ADE74B5B712}" srcOrd="1" destOrd="0" presId="urn:microsoft.com/office/officeart/2008/layout/AlternatingHexagons"/>
    <dgm:cxn modelId="{F19A01D6-671A-49F2-9ECB-B8ED1F74F610}" type="presParOf" srcId="{7D614C2B-B0D3-47D7-9C8C-BB4B1EA3CF65}" destId="{B9B53681-B59E-40A2-8259-61B082F1B303}" srcOrd="2" destOrd="0" presId="urn:microsoft.com/office/officeart/2008/layout/AlternatingHexagons"/>
    <dgm:cxn modelId="{DDC339D9-AF21-46AC-81E9-F398DDA49E25}" type="presParOf" srcId="{7D614C2B-B0D3-47D7-9C8C-BB4B1EA3CF65}" destId="{047D2B69-8B07-44E8-AC98-024990F96DDF}" srcOrd="3" destOrd="0" presId="urn:microsoft.com/office/officeart/2008/layout/AlternatingHexagons"/>
    <dgm:cxn modelId="{CEF06719-F5D6-4351-A4C3-8EB9EE54D91F}" type="presParOf" srcId="{7D614C2B-B0D3-47D7-9C8C-BB4B1EA3CF65}" destId="{FB6B5077-8C0F-4A3E-9E40-34E0CA481FFF}" srcOrd="4" destOrd="0" presId="urn:microsoft.com/office/officeart/2008/layout/AlternatingHexagons"/>
    <dgm:cxn modelId="{AE0427D0-72AC-49A5-AB6D-02E45506D2E2}" type="presParOf" srcId="{E6BDB4F4-EA60-45A8-850B-45645F47F428}" destId="{44D6F8DA-6DB2-4C8C-AC54-70305E09C2B7}" srcOrd="3" destOrd="0" presId="urn:microsoft.com/office/officeart/2008/layout/AlternatingHexagons"/>
    <dgm:cxn modelId="{547EB7FE-D4DF-423B-9B4F-F86728532876}" type="presParOf" srcId="{E6BDB4F4-EA60-45A8-850B-45645F47F428}" destId="{9155A402-70CB-46D5-975B-15310ADE2887}" srcOrd="4" destOrd="0" presId="urn:microsoft.com/office/officeart/2008/layout/AlternatingHexagons"/>
    <dgm:cxn modelId="{0675F3E5-05E5-4322-95DD-03A543F1A8D3}" type="presParOf" srcId="{9155A402-70CB-46D5-975B-15310ADE2887}" destId="{3E21D78F-6B2A-4BCD-9D75-E6A0CBCB8900}" srcOrd="0" destOrd="0" presId="urn:microsoft.com/office/officeart/2008/layout/AlternatingHexagons"/>
    <dgm:cxn modelId="{07D6DCB4-EE51-41E2-A293-E049A23BB0FC}" type="presParOf" srcId="{9155A402-70CB-46D5-975B-15310ADE2887}" destId="{3A3466C5-E54C-4A08-AF6E-B9F976E02AC1}" srcOrd="1" destOrd="0" presId="urn:microsoft.com/office/officeart/2008/layout/AlternatingHexagons"/>
    <dgm:cxn modelId="{43164242-61D4-4169-B9A9-DCE65CF1EB2D}" type="presParOf" srcId="{9155A402-70CB-46D5-975B-15310ADE2887}" destId="{052C9B03-2F33-402C-96C7-0E768BE6FC04}" srcOrd="2" destOrd="0" presId="urn:microsoft.com/office/officeart/2008/layout/AlternatingHexagons"/>
    <dgm:cxn modelId="{31773A1D-BED3-4C22-B9D7-52FFE39892BA}" type="presParOf" srcId="{9155A402-70CB-46D5-975B-15310ADE2887}" destId="{19DE1A8A-C359-40D9-89F4-0F12C6896B45}" srcOrd="3" destOrd="0" presId="urn:microsoft.com/office/officeart/2008/layout/AlternatingHexagons"/>
    <dgm:cxn modelId="{A72A0C81-4D0B-4A47-A6B0-7F0D1A463BB2}" type="presParOf" srcId="{9155A402-70CB-46D5-975B-15310ADE2887}" destId="{7369FBD4-09D3-4B04-8623-D750C7F544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541C7-F56D-4DDC-865B-B1439849D1D6}">
      <dsp:nvSpPr>
        <dsp:cNvPr id="0" name=""/>
        <dsp:cNvSpPr/>
      </dsp:nvSpPr>
      <dsp:spPr>
        <a:xfrm rot="5400000">
          <a:off x="4725997" y="168593"/>
          <a:ext cx="2539653" cy="2209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ю</a:t>
          </a:r>
          <a:endParaRPr lang="ru-RU" sz="800" kern="1200" dirty="0"/>
        </a:p>
      </dsp:txBody>
      <dsp:txXfrm rot="-5400000">
        <a:off x="5235387" y="399279"/>
        <a:ext cx="1520872" cy="1748127"/>
      </dsp:txXfrm>
    </dsp:sp>
    <dsp:sp modelId="{1F299295-55A2-4EBC-99A0-6D206FDE58C0}">
      <dsp:nvSpPr>
        <dsp:cNvPr id="0" name=""/>
        <dsp:cNvSpPr/>
      </dsp:nvSpPr>
      <dsp:spPr>
        <a:xfrm>
          <a:off x="7167620" y="511446"/>
          <a:ext cx="2834253" cy="15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D500E-DEC2-4B7B-BAF1-353A90965DB7}">
      <dsp:nvSpPr>
        <dsp:cNvPr id="0" name=""/>
        <dsp:cNvSpPr/>
      </dsp:nvSpPr>
      <dsp:spPr>
        <a:xfrm rot="5400000">
          <a:off x="2339739" y="168593"/>
          <a:ext cx="2539653" cy="22094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49129" y="399279"/>
        <a:ext cx="1520872" cy="1748127"/>
      </dsp:txXfrm>
    </dsp:sp>
    <dsp:sp modelId="{C12F70E6-18F9-4C31-B149-C12E0AD7F03D}">
      <dsp:nvSpPr>
        <dsp:cNvPr id="0" name=""/>
        <dsp:cNvSpPr/>
      </dsp:nvSpPr>
      <dsp:spPr>
        <a:xfrm rot="5400000">
          <a:off x="3528297" y="2324250"/>
          <a:ext cx="2539653" cy="2209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.</a:t>
          </a:r>
          <a:endParaRPr lang="ru-RU" sz="800" kern="1200" dirty="0"/>
        </a:p>
      </dsp:txBody>
      <dsp:txXfrm rot="-5400000">
        <a:off x="4037687" y="2554936"/>
        <a:ext cx="1520872" cy="1748127"/>
      </dsp:txXfrm>
    </dsp:sp>
    <dsp:sp modelId="{4B66031F-FD5C-4493-83F0-0ADE74B5B712}">
      <dsp:nvSpPr>
        <dsp:cNvPr id="0" name=""/>
        <dsp:cNvSpPr/>
      </dsp:nvSpPr>
      <dsp:spPr>
        <a:xfrm>
          <a:off x="859121" y="2667104"/>
          <a:ext cx="2742825" cy="15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Что такое полимерная глина?</a:t>
          </a:r>
          <a:endParaRPr lang="ru-RU" sz="3200" kern="1200" dirty="0"/>
        </a:p>
      </dsp:txBody>
      <dsp:txXfrm>
        <a:off x="859121" y="2667104"/>
        <a:ext cx="2742825" cy="1523791"/>
      </dsp:txXfrm>
    </dsp:sp>
    <dsp:sp modelId="{FB6B5077-8C0F-4A3E-9E40-34E0CA481FFF}">
      <dsp:nvSpPr>
        <dsp:cNvPr id="0" name=""/>
        <dsp:cNvSpPr/>
      </dsp:nvSpPr>
      <dsp:spPr>
        <a:xfrm rot="5400000">
          <a:off x="5914555" y="2324250"/>
          <a:ext cx="2539653" cy="22094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6423945" y="2554936"/>
        <a:ext cx="1520872" cy="1748127"/>
      </dsp:txXfrm>
    </dsp:sp>
    <dsp:sp modelId="{3E21D78F-6B2A-4BCD-9D75-E6A0CBCB8900}">
      <dsp:nvSpPr>
        <dsp:cNvPr id="0" name=""/>
        <dsp:cNvSpPr/>
      </dsp:nvSpPr>
      <dsp:spPr>
        <a:xfrm rot="5400000">
          <a:off x="4725997" y="4479908"/>
          <a:ext cx="2539653" cy="2209498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.</a:t>
          </a:r>
          <a:endParaRPr lang="ru-RU" sz="800" kern="1200" dirty="0"/>
        </a:p>
      </dsp:txBody>
      <dsp:txXfrm rot="-5400000">
        <a:off x="5235387" y="4710594"/>
        <a:ext cx="1520872" cy="1748127"/>
      </dsp:txXfrm>
    </dsp:sp>
    <dsp:sp modelId="{3A3466C5-E54C-4A08-AF6E-B9F976E02AC1}">
      <dsp:nvSpPr>
        <dsp:cNvPr id="0" name=""/>
        <dsp:cNvSpPr/>
      </dsp:nvSpPr>
      <dsp:spPr>
        <a:xfrm>
          <a:off x="7167620" y="4822761"/>
          <a:ext cx="2834253" cy="1523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9FBD4-09D3-4B04-8623-D750C7F54445}">
      <dsp:nvSpPr>
        <dsp:cNvPr id="0" name=""/>
        <dsp:cNvSpPr/>
      </dsp:nvSpPr>
      <dsp:spPr>
        <a:xfrm rot="5400000">
          <a:off x="2339739" y="4479908"/>
          <a:ext cx="2539653" cy="22094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849129" y="4710594"/>
        <a:ext cx="1520872" cy="174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2686" y="1915886"/>
            <a:ext cx="7967717" cy="2222035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6600" dirty="0" smtClean="0">
                <a:solidFill>
                  <a:schemeClr val="accent2">
                    <a:lumMod val="50000"/>
                  </a:schemeClr>
                </a:solidFill>
              </a:rPr>
              <a:t>сё 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о полимерной глине</a:t>
            </a:r>
          </a:p>
        </p:txBody>
      </p:sp>
    </p:spTree>
    <p:extLst>
      <p:ext uri="{BB962C8B-B14F-4D97-AF65-F5344CB8AC3E}">
        <p14:creationId xmlns:p14="http://schemas.microsoft.com/office/powerpoint/2010/main" val="33599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22" y="332877"/>
            <a:ext cx="5098713" cy="3392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643" y="392658"/>
            <a:ext cx="4762500" cy="338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059" y="3720222"/>
            <a:ext cx="5109377" cy="3033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106" y="3740513"/>
            <a:ext cx="4801208" cy="30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2505" y="420348"/>
            <a:ext cx="3810000" cy="2543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57" y="429532"/>
            <a:ext cx="3626757" cy="2720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958" y="428171"/>
            <a:ext cx="3514271" cy="2642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87" y="3387272"/>
            <a:ext cx="3926114" cy="29445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684" y="3399290"/>
            <a:ext cx="3907745" cy="2914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3834" t="12129" r="12546" b="4509"/>
          <a:stretch/>
        </p:blipFill>
        <p:spPr>
          <a:xfrm>
            <a:off x="8055430" y="3396343"/>
            <a:ext cx="3889828" cy="29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0134" y="2583543"/>
            <a:ext cx="8596668" cy="1320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076284"/>
              </p:ext>
            </p:extLst>
          </p:nvPr>
        </p:nvGraphicFramePr>
        <p:xfrm>
          <a:off x="358548" y="0"/>
          <a:ext cx="108609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2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2" y="2238232"/>
            <a:ext cx="7997588" cy="1119117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Основные</a:t>
            </a:r>
            <a:r>
              <a:rPr lang="ru-RU" sz="6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</a:rPr>
              <a:t>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2087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8" y="668741"/>
            <a:ext cx="7069541" cy="582759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      Полимерная глина</a:t>
            </a:r>
            <a:r>
              <a:rPr lang="ru-RU" dirty="0" smtClean="0"/>
              <a:t>— </a:t>
            </a:r>
            <a:r>
              <a:rPr lang="ru-RU" sz="2400" dirty="0"/>
              <a:t>это пластичная масса, по внешнему виду и на ощупь напоминает пластилин, обладает характерным запахом. Пластичность материалу обеспечивают пластификаторы, которые улетучиваются при нагревании материала до температуры 100-130 °C (в домашних условиях изделия «выпекают» в духовке). В процессе температурной обработки в материале происходит необратимый процесс полимеризации с образованием поливинилхлорида. Отвердевшие изделия могут быть раскрашены акриловыми и прочими красками, склеены между собой и с другими материалами.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46543" y="1445242"/>
            <a:ext cx="6096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531" y="181774"/>
            <a:ext cx="4521804" cy="29981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6686" y="117693"/>
            <a:ext cx="672379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Полимерные </a:t>
            </a:r>
            <a:r>
              <a:rPr lang="ru-RU" sz="2400" dirty="0"/>
              <a:t>глины выпускают окрашенными в разные цвета. У различных производителей существуют линейки полимерных глин со специальными эффектами: металлик, полупрозрачный, блестящий, цвет камня, светящийся в темноте.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    Некоторые </a:t>
            </a:r>
            <a:r>
              <a:rPr lang="ru-RU" sz="2400" dirty="0"/>
              <a:t>производители изготавливают также жидкую полимерную глину - это прозрачный гель, который, аналогично обычной полимерной глине, твердеет при запекании. Жидкая полимерная глина используется в качестве клеящего вещества, а также как эмаль, </a:t>
            </a:r>
            <a:r>
              <a:rPr lang="ru-RU" sz="2400" dirty="0" err="1"/>
              <a:t>застеклитель</a:t>
            </a:r>
            <a:r>
              <a:rPr lang="ru-RU" sz="2400" dirty="0"/>
              <a:t> и маскирующий состав. Также с помощью жидкой полимерной глины возможно скопировать изображение, нанесённое на бумагу.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610" y="3198184"/>
            <a:ext cx="4520892" cy="36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1246" y="2238234"/>
            <a:ext cx="4612945" cy="1637730"/>
          </a:xfrm>
        </p:spPr>
        <p:txBody>
          <a:bodyPr>
            <a:normAutofit fontScale="92500"/>
          </a:bodyPr>
          <a:lstStyle/>
          <a:p>
            <a:r>
              <a:rPr lang="ru-RU" sz="96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остав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341195"/>
            <a:ext cx="11313994" cy="150125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      Все </a:t>
            </a:r>
            <a:r>
              <a:rPr lang="ru-RU" sz="2400" dirty="0"/>
              <a:t>полимерные глины содержат основу из ПВХ и один или несколько видов жидких пластификаторов. Пигменты могут быть добавлены к прозрачной основе, чтобы получить требуемый цвет, вместе с малыми количествами каолина, белого фарфора или других прозрачных компонентов там, где требуется прозрачность. Слюда может быть добавлена, чтобы создать перламутровый или металлический эффект.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9" y="3084394"/>
            <a:ext cx="4103010" cy="3329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99" y="3112257"/>
            <a:ext cx="3986283" cy="3286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40" y="3119222"/>
            <a:ext cx="3680986" cy="32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961" y="2092350"/>
            <a:ext cx="8596668" cy="1401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accent2">
                    <a:lumMod val="75000"/>
                  </a:schemeClr>
                </a:solidFill>
              </a:rPr>
              <a:t>Применение</a:t>
            </a:r>
          </a:p>
        </p:txBody>
      </p:sp>
    </p:spTree>
    <p:extLst>
      <p:ext uri="{BB962C8B-B14F-4D97-AF65-F5344CB8AC3E}">
        <p14:creationId xmlns:p14="http://schemas.microsoft.com/office/powerpoint/2010/main" val="1539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149" y="191069"/>
            <a:ext cx="11095630" cy="623702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Полимерная глина широко используется в декоративно-прикладном искусстве. Применяется для изготовления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сувениров</a:t>
            </a:r>
            <a:r>
              <a:rPr lang="ru-RU" sz="2400" dirty="0"/>
              <a:t>, украшений, бижутерии;</a:t>
            </a:r>
          </a:p>
          <a:p>
            <a:pPr algn="just"/>
            <a:r>
              <a:rPr lang="ru-RU" sz="2400" dirty="0"/>
              <a:t>предметов интерьера;</a:t>
            </a:r>
          </a:p>
          <a:p>
            <a:pPr algn="just"/>
            <a:r>
              <a:rPr lang="ru-RU" sz="2400" dirty="0"/>
              <a:t>букетов и цветочных композиций;</a:t>
            </a:r>
          </a:p>
          <a:p>
            <a:pPr algn="just"/>
            <a:r>
              <a:rPr lang="ru-RU" sz="2400" dirty="0"/>
              <a:t>ёлочных игрушек;</a:t>
            </a:r>
          </a:p>
          <a:p>
            <a:pPr algn="just"/>
            <a:r>
              <a:rPr lang="ru-RU" sz="2400" dirty="0"/>
              <a:t>авторских кукол</a:t>
            </a:r>
            <a:r>
              <a:rPr lang="ru-RU" sz="2400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  <a:p>
            <a:pPr algn="just"/>
            <a:r>
              <a:rPr lang="ru-RU" sz="2400" dirty="0"/>
              <a:t>Полимерная глина позволяет передать тонкие скульптурные детали, эффективно имитировать различные материалы и текстуры.</a:t>
            </a:r>
          </a:p>
          <a:p>
            <a:pPr marL="0" indent="0" algn="just">
              <a:buNone/>
            </a:pPr>
            <a:r>
              <a:rPr lang="ru-RU" sz="2400" dirty="0" smtClean="0"/>
              <a:t>    Характерным </a:t>
            </a:r>
            <a:r>
              <a:rPr lang="ru-RU" sz="2400" dirty="0"/>
              <a:t>отличием от пластилина является </a:t>
            </a:r>
            <a:r>
              <a:rPr lang="ru-RU" sz="2400" dirty="0" smtClean="0"/>
              <a:t>возможность                           длительного </a:t>
            </a:r>
            <a:r>
              <a:rPr lang="ru-RU" sz="2400" dirty="0"/>
              <a:t>хранения изделий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Благодаря простоте работы и доступности технологий изготовление изделий ручной работы из полимерной глины стало источником дополнительного и основного дохода для многих людей.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082" b="10492"/>
          <a:stretch/>
        </p:blipFill>
        <p:spPr>
          <a:xfrm>
            <a:off x="7465325" y="762284"/>
            <a:ext cx="4026089" cy="2608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329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Всё о полимерной глине</vt:lpstr>
      <vt:lpstr>Презентация PowerPoint</vt:lpstr>
      <vt:lpstr>Основные свойства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7</cp:lastModifiedBy>
  <cp:revision>9</cp:revision>
  <dcterms:created xsi:type="dcterms:W3CDTF">2016-05-12T08:08:43Z</dcterms:created>
  <dcterms:modified xsi:type="dcterms:W3CDTF">2016-05-12T10:38:53Z</dcterms:modified>
</cp:coreProperties>
</file>