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American Retro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1D0ED-3CFD-4786-A4C0-84C75D00A905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1FB8-D7D8-4352-88FE-BF9A988AE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7422" y="1928802"/>
            <a:ext cx="6429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Retro" pitchFamily="66" charset="0"/>
              </a:rPr>
              <a:t>Отчет по самообразованию за 2015-2016 учебный год</a:t>
            </a:r>
          </a:p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Retro" pitchFamily="66" charset="0"/>
              </a:rPr>
              <a:t>« </a:t>
            </a:r>
            <a:r>
              <a:rPr lang="ru-RU" sz="40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Retro" pitchFamily="66" charset="0"/>
              </a:rPr>
              <a:t>Гендерное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Retro" pitchFamily="66" charset="0"/>
              </a:rPr>
              <a:t> воспитание детей дошкольного возраста»</a:t>
            </a:r>
            <a:endParaRPr lang="ru-RU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Retro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71435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детский сад «Светлячок»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р.п. Ветлужский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571501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Карасева Елена Олеговна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7224" y="642918"/>
            <a:ext cx="6286512" cy="21698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Работа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 педагогами  детского сада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Участие в системе методической работы ДОУ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Семинар – практикум для педагогов «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Гендерное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воспитание дошкольников»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60420_143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96952"/>
            <a:ext cx="3456384" cy="1944216"/>
          </a:xfrm>
          <a:prstGeom prst="rect">
            <a:avLst/>
          </a:prstGeom>
        </p:spPr>
      </p:pic>
      <p:pic>
        <p:nvPicPr>
          <p:cNvPr id="4" name="Рисунок 3" descr="20160420_143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608131"/>
            <a:ext cx="3203848" cy="180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571480"/>
            <a:ext cx="6286544" cy="456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Обогащение среды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60309_155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2736304" cy="1728192"/>
          </a:xfrm>
          <a:prstGeom prst="rect">
            <a:avLst/>
          </a:prstGeom>
        </p:spPr>
      </p:pic>
      <p:pic>
        <p:nvPicPr>
          <p:cNvPr id="5" name="Рисунок 4" descr="20160309_161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340768"/>
            <a:ext cx="4059943" cy="2448272"/>
          </a:xfrm>
          <a:prstGeom prst="rect">
            <a:avLst/>
          </a:prstGeom>
        </p:spPr>
      </p:pic>
      <p:pic>
        <p:nvPicPr>
          <p:cNvPr id="6" name="Рисунок 5" descr="20160309_1619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2110" y="3861048"/>
            <a:ext cx="3291858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40" y="436510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группе появились папки</a:t>
            </a:r>
          </a:p>
          <a:p>
            <a:r>
              <a:rPr lang="ru-RU" dirty="0" smtClean="0"/>
              <a:t>« Красавицы мамы», </a:t>
            </a:r>
          </a:p>
          <a:p>
            <a:r>
              <a:rPr lang="ru-RU" dirty="0" smtClean="0"/>
              <a:t>« Сильные папы». Игра </a:t>
            </a:r>
          </a:p>
          <a:p>
            <a:r>
              <a:rPr lang="ru-RU" dirty="0" smtClean="0"/>
              <a:t>« Подбери». Сенсорную игру « Цвета» мы так же используем как « Найди девочкам и мальчикам подходящий цвет»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571480"/>
            <a:ext cx="6286544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процессе работы я для себя подчеркнула разные подходы к оценке деятельности детей, мной была напечатана консультация для родителей, которую я разместила на портале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MAAM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852936"/>
            <a:ext cx="3780699" cy="3168352"/>
          </a:xfrm>
          <a:prstGeom prst="rect">
            <a:avLst/>
          </a:prstGeom>
        </p:spPr>
      </p:pic>
      <p:pic>
        <p:nvPicPr>
          <p:cNvPr id="4" name="Рисунок 3" descr="скри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996952"/>
            <a:ext cx="3419872" cy="329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857232"/>
            <a:ext cx="76438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Гендерное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воспитание- это формирование у детей представлений о настоящих мужчинах и женщинах, а это необходимо для нормальной и эффективной социализации личности. Под влиянием родителей и воспитателя дошкольник должен усвоить половую роль или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гендерную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модель поведения , которую придерживается человек, чтобы его определяли как женщину или мужчину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baby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2806" y="3645024"/>
            <a:ext cx="318947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1670" y="1071546"/>
            <a:ext cx="5929354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:</a:t>
            </a:r>
          </a:p>
          <a:p>
            <a:pPr lvl="0"/>
            <a:r>
              <a:rPr lang="ru-RU" dirty="0" smtClean="0"/>
              <a:t>-познакомиться с теоретическими знаниями о психосоциальных различиях мальчиков и девочек, особенностями их воспитания и обучения;</a:t>
            </a:r>
          </a:p>
          <a:p>
            <a:pPr lvl="0"/>
            <a:r>
              <a:rPr lang="ru-RU" dirty="0" smtClean="0"/>
              <a:t>-организовать образовательный процесс с детьми в группе с учётом </a:t>
            </a:r>
            <a:r>
              <a:rPr lang="ru-RU" dirty="0" err="1" smtClean="0"/>
              <a:t>гендерных</a:t>
            </a:r>
            <a:r>
              <a:rPr lang="ru-RU" dirty="0" smtClean="0"/>
              <a:t> особенностей;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150817_090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3621" y="3573016"/>
            <a:ext cx="384042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85852" y="540649"/>
            <a:ext cx="2926108" cy="57246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была изучена литература: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Ж-л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Здоровье дошкольника» 2008-2011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Ж-л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«Ребенок в детском саду» № 1 2012, № 6 2009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Ж-л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 Воспитатель ДОУ» №5 2011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Ж-л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«Дошкольное воспитание» №4 2005, №5 2008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детьми 3-4 лет. Методические рекомендации» М 2008</a:t>
            </a: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 ресурс Образовательный портал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MAAM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7_Moi_igrushki.png"/>
          <p:cNvPicPr>
            <a:picLocks noChangeAspect="1"/>
          </p:cNvPicPr>
          <p:nvPr/>
        </p:nvPicPr>
        <p:blipFill>
          <a:blip r:embed="rId3" cstate="print">
            <a:lum bright="36000"/>
          </a:blip>
          <a:stretch>
            <a:fillRect/>
          </a:stretch>
        </p:blipFill>
        <p:spPr>
          <a:xfrm>
            <a:off x="7215206" y="5027280"/>
            <a:ext cx="1928794" cy="1830720"/>
          </a:xfrm>
          <a:prstGeom prst="rect">
            <a:avLst/>
          </a:prstGeom>
        </p:spPr>
      </p:pic>
      <p:pic>
        <p:nvPicPr>
          <p:cNvPr id="5" name="Рисунок 4" descr="20160418_154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3134920" cy="1656184"/>
          </a:xfrm>
          <a:prstGeom prst="rect">
            <a:avLst/>
          </a:prstGeom>
        </p:spPr>
      </p:pic>
      <p:pic>
        <p:nvPicPr>
          <p:cNvPr id="6" name="Рисунок 5" descr="20160418_1547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7687" y="2204864"/>
            <a:ext cx="2420777" cy="1584176"/>
          </a:xfrm>
          <a:prstGeom prst="rect">
            <a:avLst/>
          </a:prstGeom>
        </p:spPr>
      </p:pic>
      <p:pic>
        <p:nvPicPr>
          <p:cNvPr id="7" name="Рисунок 6" descr="20160418_1547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933056"/>
            <a:ext cx="3072341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3108" y="571480"/>
            <a:ext cx="5000628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Мной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была разработана система работы с детьми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60315_155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7"/>
            <a:ext cx="4096455" cy="2304256"/>
          </a:xfrm>
          <a:prstGeom prst="rect">
            <a:avLst/>
          </a:prstGeom>
        </p:spPr>
      </p:pic>
      <p:pic>
        <p:nvPicPr>
          <p:cNvPr id="4" name="Рисунок 3" descr="20160317_152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988840"/>
            <a:ext cx="3635896" cy="2189208"/>
          </a:xfrm>
          <a:prstGeom prst="rect">
            <a:avLst/>
          </a:prstGeom>
        </p:spPr>
      </p:pic>
      <p:pic>
        <p:nvPicPr>
          <p:cNvPr id="5" name="Рисунок 4" descr="20160419_101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4437112"/>
            <a:ext cx="3707904" cy="2085696"/>
          </a:xfrm>
          <a:prstGeom prst="rect">
            <a:avLst/>
          </a:prstGeom>
        </p:spPr>
      </p:pic>
      <p:pic>
        <p:nvPicPr>
          <p:cNvPr id="6" name="Рисунок 5" descr="IMG_20150819_1557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437112"/>
            <a:ext cx="2747797" cy="2060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4149080"/>
            <a:ext cx="72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Сюжетно- ролевые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14546" y="642918"/>
            <a:ext cx="5357786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«Клуб девочек»</a:t>
            </a:r>
          </a:p>
        </p:txBody>
      </p:sp>
      <p:pic>
        <p:nvPicPr>
          <p:cNvPr id="3" name="Рисунок 2" descr="IMG_20150803_085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1196752"/>
            <a:ext cx="3240359" cy="2430269"/>
          </a:xfrm>
          <a:prstGeom prst="rect">
            <a:avLst/>
          </a:prstGeom>
        </p:spPr>
      </p:pic>
      <p:pic>
        <p:nvPicPr>
          <p:cNvPr id="4" name="Рисунок 3" descr="IMG_20150807_154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124744"/>
            <a:ext cx="3744416" cy="2808312"/>
          </a:xfrm>
          <a:prstGeom prst="rect">
            <a:avLst/>
          </a:prstGeom>
        </p:spPr>
      </p:pic>
      <p:pic>
        <p:nvPicPr>
          <p:cNvPr id="5" name="Рисунок 4" descr="IMG_20150807_1106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005064"/>
            <a:ext cx="3456384" cy="2592288"/>
          </a:xfrm>
          <a:prstGeom prst="rect">
            <a:avLst/>
          </a:prstGeom>
        </p:spPr>
      </p:pic>
      <p:pic>
        <p:nvPicPr>
          <p:cNvPr id="6" name="Рисунок 5" descr="IMG_20150812_1109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4509120"/>
            <a:ext cx="2539293" cy="1648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000232" y="642918"/>
            <a:ext cx="5143504" cy="456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«Клуб мальчиков»</a:t>
            </a:r>
          </a:p>
        </p:txBody>
      </p:sp>
      <p:pic>
        <p:nvPicPr>
          <p:cNvPr id="8" name="Рисунок 7" descr="20160322_164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556792"/>
            <a:ext cx="3240360" cy="1822703"/>
          </a:xfrm>
          <a:prstGeom prst="rect">
            <a:avLst/>
          </a:prstGeom>
        </p:spPr>
      </p:pic>
      <p:pic>
        <p:nvPicPr>
          <p:cNvPr id="9" name="Рисунок 8" descr="IMG_20150803_085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340768"/>
            <a:ext cx="2843808" cy="2132856"/>
          </a:xfrm>
          <a:prstGeom prst="rect">
            <a:avLst/>
          </a:prstGeom>
        </p:spPr>
      </p:pic>
      <p:pic>
        <p:nvPicPr>
          <p:cNvPr id="10" name="Рисунок 9" descr="IMG_20150803_085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89040"/>
            <a:ext cx="3491880" cy="2618910"/>
          </a:xfrm>
          <a:prstGeom prst="rect">
            <a:avLst/>
          </a:prstGeom>
        </p:spPr>
      </p:pic>
      <p:pic>
        <p:nvPicPr>
          <p:cNvPr id="11" name="Рисунок 10" descr="IMG_20150803_0851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005064"/>
            <a:ext cx="3419872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38" y="642918"/>
            <a:ext cx="607219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в течение дня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60317_152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3456384" cy="2376264"/>
          </a:xfrm>
          <a:prstGeom prst="rect">
            <a:avLst/>
          </a:prstGeom>
        </p:spPr>
      </p:pic>
      <p:pic>
        <p:nvPicPr>
          <p:cNvPr id="4" name="Рисунок 3" descr="20160317_0918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068960"/>
            <a:ext cx="3696412" cy="2286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 Я как мама»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3651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«Кто громче»</a:t>
            </a:r>
            <a:endParaRPr lang="ru-RU" dirty="0"/>
          </a:p>
        </p:txBody>
      </p:sp>
      <p:pic>
        <p:nvPicPr>
          <p:cNvPr id="7" name="Рисунок 6" descr="IMG_20150807_094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725144"/>
            <a:ext cx="2376264" cy="1886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5949280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«Кого назову- выходи»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714744" y="642918"/>
            <a:ext cx="342899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Работа с родителями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5918" y="1142984"/>
            <a:ext cx="28575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Сентябрь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Папка-передвижка : "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Гендерное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воспитание в детском саду: что это и для чего?"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Октябрь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Консультация  «Семья-главный фактор в становлении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идентичности ребенка»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Ноябрь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Советы по воспитанию дочери:"Как воспитывать девочку"      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Декабрь 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Советы родителям по воспитанию сыновей:  "Психологическое развитие    мальчиков".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Январь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Рекомендации  дидактических  игр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гендерному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воспитанию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Памятка : "Воспитание мальчиков и девочек в русских традициях".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Анкета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гендерному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воспитанию для родителей</a:t>
            </a:r>
          </a:p>
          <a:p>
            <a:endParaRPr lang="ru-RU" dirty="0"/>
          </a:p>
        </p:txBody>
      </p:sp>
      <p:pic>
        <p:nvPicPr>
          <p:cNvPr id="6" name="Рисунок 5" descr="20160418_154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4187957" cy="2355726"/>
          </a:xfrm>
          <a:prstGeom prst="rect">
            <a:avLst/>
          </a:prstGeom>
        </p:spPr>
      </p:pic>
      <p:pic>
        <p:nvPicPr>
          <p:cNvPr id="7" name="Рисунок 6" descr="20160418_155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861048"/>
            <a:ext cx="2736304" cy="2859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298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American Retro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Елисей</cp:lastModifiedBy>
  <cp:revision>36</cp:revision>
  <dcterms:created xsi:type="dcterms:W3CDTF">2016-02-12T16:07:23Z</dcterms:created>
  <dcterms:modified xsi:type="dcterms:W3CDTF">2016-04-20T17:17:44Z</dcterms:modified>
</cp:coreProperties>
</file>