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60" r:id="rId4"/>
    <p:sldId id="274" r:id="rId5"/>
    <p:sldId id="275" r:id="rId6"/>
    <p:sldId id="270" r:id="rId7"/>
    <p:sldId id="263" r:id="rId8"/>
    <p:sldId id="271" r:id="rId9"/>
    <p:sldId id="265" r:id="rId10"/>
    <p:sldId id="264" r:id="rId11"/>
    <p:sldId id="261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0D7F241-FED5-4A44-9FC5-CF33976011A8}" type="datetimeFigureOut">
              <a:rPr lang="ru-RU" smtClean="0"/>
              <a:pPr/>
              <a:t>02.06.2016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6E9263F-5A3D-4CA6-BFC6-40B84CB43F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10391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F241-FED5-4A44-9FC5-CF33976011A8}" type="datetimeFigureOut">
              <a:rPr lang="ru-RU" smtClean="0"/>
              <a:pPr/>
              <a:t>02.06.2016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263F-5A3D-4CA6-BFC6-40B84CB43F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0391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F241-FED5-4A44-9FC5-CF33976011A8}" type="datetimeFigureOut">
              <a:rPr lang="ru-RU" smtClean="0"/>
              <a:pPr/>
              <a:t>02.06.2016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263F-5A3D-4CA6-BFC6-40B84CB43F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0391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0D7F241-FED5-4A44-9FC5-CF33976011A8}" type="datetimeFigureOut">
              <a:rPr lang="ru-RU" smtClean="0"/>
              <a:pPr/>
              <a:t>02.06.2016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E9263F-5A3D-4CA6-BFC6-40B84CB43F4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med" advTm="10391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0D7F241-FED5-4A44-9FC5-CF33976011A8}" type="datetimeFigureOut">
              <a:rPr lang="ru-RU" smtClean="0"/>
              <a:pPr/>
              <a:t>02.06.2016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6E9263F-5A3D-4CA6-BFC6-40B84CB43F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10391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F241-FED5-4A44-9FC5-CF33976011A8}" type="datetimeFigureOut">
              <a:rPr lang="ru-RU" smtClean="0"/>
              <a:pPr/>
              <a:t>02.06.2016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263F-5A3D-4CA6-BFC6-40B84CB43F4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Tm="10391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F241-FED5-4A44-9FC5-CF33976011A8}" type="datetimeFigureOut">
              <a:rPr lang="ru-RU" smtClean="0"/>
              <a:pPr/>
              <a:t>02.06.2016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263F-5A3D-4CA6-BFC6-40B84CB43F4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Tm="10391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D7F241-FED5-4A44-9FC5-CF33976011A8}" type="datetimeFigureOut">
              <a:rPr lang="ru-RU" smtClean="0"/>
              <a:pPr/>
              <a:t>02.06.2016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E9263F-5A3D-4CA6-BFC6-40B84CB43F4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med" advTm="10391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F241-FED5-4A44-9FC5-CF33976011A8}" type="datetimeFigureOut">
              <a:rPr lang="ru-RU" smtClean="0"/>
              <a:pPr/>
              <a:t>02.06.2016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263F-5A3D-4CA6-BFC6-40B84CB43F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0391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0D7F241-FED5-4A44-9FC5-CF33976011A8}" type="datetimeFigureOut">
              <a:rPr lang="ru-RU" smtClean="0"/>
              <a:pPr/>
              <a:t>02.06.2016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E9263F-5A3D-4CA6-BFC6-40B84CB43F4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10391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D7F241-FED5-4A44-9FC5-CF33976011A8}" type="datetimeFigureOut">
              <a:rPr lang="ru-RU" smtClean="0"/>
              <a:pPr/>
              <a:t>02.06.2016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E9263F-5A3D-4CA6-BFC6-40B84CB43F4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med" advTm="10391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0D7F241-FED5-4A44-9FC5-CF33976011A8}" type="datetimeFigureOut">
              <a:rPr lang="ru-RU" smtClean="0"/>
              <a:pPr/>
              <a:t>02.06.2016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6E9263F-5A3D-4CA6-BFC6-40B84CB43F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Tm="10391"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908720"/>
            <a:ext cx="7632848" cy="309634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Comic Sans MS" pitchFamily="66" charset="0"/>
              </a:rPr>
              <a:t>«Он рисует Родину..»</a:t>
            </a: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(о художнике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г. Чайковский Пермского края) </a:t>
            </a: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653136"/>
            <a:ext cx="6172200" cy="137160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Выполнила: Баландина Марина Сергеевна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                    МАОУ СОШ № 8,  8 «А» класс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                    Руководитель: Васильева С.В.,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                    учитель истории и обществознания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0391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:\8 классИсследоввательская художник\Картины\8. Море\Копия DSCN0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40718"/>
            <a:ext cx="8496944" cy="6015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347864" y="260648"/>
            <a:ext cx="27262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«Подарок дочери»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10391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021288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«Память о службе в Чехословакии»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Матвеев К.В.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Марина\8 классИсследоввательская художник\Картины\5.служба\DSCN01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10391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8 классИсследоввательская художник\Картины\DSC_0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311865" cy="4874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10391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устячок, а приятно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56043" cy="3717032"/>
          </a:xfrm>
          <a:prstGeom prst="rect">
            <a:avLst/>
          </a:prstGeom>
          <a:noFill/>
        </p:spPr>
      </p:pic>
      <p:pic>
        <p:nvPicPr>
          <p:cNvPr id="1028" name="Picture 4" descr="Город Чайковский, Официальный сайт Чайковского городского по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158970"/>
            <a:ext cx="4932040" cy="3699030"/>
          </a:xfrm>
          <a:prstGeom prst="rect">
            <a:avLst/>
          </a:prstGeom>
          <a:noFill/>
        </p:spPr>
      </p:pic>
      <p:pic>
        <p:nvPicPr>
          <p:cNvPr id="1030" name="Picture 6" descr="Сусанин / Международная музыкальная академия открывается в П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32656"/>
            <a:ext cx="3323861" cy="2492896"/>
          </a:xfrm>
          <a:prstGeom prst="rect">
            <a:avLst/>
          </a:prstGeom>
          <a:noFill/>
        </p:spPr>
      </p:pic>
      <p:pic>
        <p:nvPicPr>
          <p:cNvPr id="1032" name="Picture 8" descr="Личный дневник Сан Саныч на 24open.ru. Бесплатные блоги на 2…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077072"/>
            <a:ext cx="3360374" cy="2520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67744" y="3068960"/>
            <a:ext cx="450344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Этот город невозможно не рисовать!....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10391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984" y="188640"/>
            <a:ext cx="41434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Матвеев Кронид Викторович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Родился 27 июля 1948г.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6386" name="Picture 2" descr="D:\Марина\8 классИсследоввательская художник\Картины\Автопортрет\DSCN0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3672408" cy="5228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652120" y="148478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56490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/>
              <a:t>Кронид</a:t>
            </a:r>
            <a:r>
              <a:rPr lang="ru-RU" dirty="0" smtClean="0"/>
              <a:t> Викторович -  уникальная личность, так как за свою жизнь много лет посвятил военному делу, был учителем, а в данный момент занимается живописью, то есть это очень разносторонний человек. Подрастающему поколению города будет интересно и полезно познакомиться с творчеством своего земляка. </a:t>
            </a:r>
            <a:endParaRPr lang="ru-RU" dirty="0" smtClean="0"/>
          </a:p>
        </p:txBody>
      </p:sp>
    </p:spTree>
  </p:cSld>
  <p:clrMapOvr>
    <a:masterClrMapping/>
  </p:clrMapOvr>
  <p:transition spd="med" advTm="10391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Марина\8 классИсследоввательская художник\Картины\фото\DSCN0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0"/>
            <a:ext cx="2898322" cy="3864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Блок-схема: перфолента 3"/>
          <p:cNvSpPr/>
          <p:nvPr/>
        </p:nvSpPr>
        <p:spPr>
          <a:xfrm rot="20887718">
            <a:off x="351137" y="484309"/>
            <a:ext cx="3600400" cy="122413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0584605">
            <a:off x="561700" y="802121"/>
            <a:ext cx="3321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omic Sans MS" pitchFamily="66" charset="0"/>
              </a:rPr>
              <a:t>Жизнь интересного человека в фотографиях</a:t>
            </a:r>
            <a:endParaRPr lang="ru-RU" b="1" dirty="0" smtClean="0">
              <a:latin typeface="Comic Sans MS" pitchFamily="66" charset="0"/>
            </a:endParaRPr>
          </a:p>
        </p:txBody>
      </p:sp>
      <p:pic>
        <p:nvPicPr>
          <p:cNvPr id="6" name="Picture 3" descr="D:\Марина\8 классИсследоввательская художник\Картины\фото\+DSCN0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88840"/>
            <a:ext cx="2664296" cy="355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D:\Марина\8 классИсследоввательская художник\Картины\фото\DSCN0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05064"/>
            <a:ext cx="3590528" cy="26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391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Марина\8 классИсследоввательская художник\Картины\фото\DSCN0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024336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D:\Марина\8 классИсследоввательская художник\Картины\фото\DSC_0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276872"/>
            <a:ext cx="5569722" cy="3713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10391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49" name="Рисунок 6" descr="DSCN01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467405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436096" y="1804174"/>
            <a:ext cx="35638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сумрак ночи уводит тропинка.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и кончилось бабье лето.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Одинокая стынет осинка,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Свой наряд потеряла где-то.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 к зиме привела дорожка,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опять на посту жду рассвета.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Опрокинулось небо лукошко,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земля белым счастьем одета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Матвеев К.В.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 advTm="10391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арина\8 классИсследоввательская художник\Картины\10. Казачество\DSCN01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776864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7503" y="5805264"/>
            <a:ext cx="90364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«Ох, и были же времена удалые, когда работало моё казачье общество…»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203848" y="116632"/>
            <a:ext cx="28646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«Казачий патруль»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10391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3" name="Рисунок 8" descr="DSCN01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5112568" cy="6854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580112" y="730154"/>
            <a:ext cx="331236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Мечта!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мне снова приснилась,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хочу, чтобы было всё так: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приехал, и дверь мне открылась –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«Здравствуй, милый, родной мой чудак».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хочу, чтобы всё это было,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гуляли с тобой до зари,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б сидели одни в целом мире,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лучились теплом фонари.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хочу … Но разлука глотает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Прямо с губ дорогие слова.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 глазах уж сомненье сверкает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Страшно мне, как живёшь ты одна.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Письма жаркие, бездумные строки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заменят тебя никогда.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тебе ль. Офицерские звёзды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готов подарить навсегда!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Матвеев К.В.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10391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03848" y="188640"/>
            <a:ext cx="22544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«После дождя»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5" name="Рисунок 2" descr="DSCN01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128792" cy="4990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5733256"/>
            <a:ext cx="82444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«Однажды весной отправился я на прогулку по лесу. Как вдруг набрёл на такое чудо природы…»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10391">
    <p:strips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9|4|3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496</TotalTime>
  <Words>313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«Он рисует Родину..» (о художнике  г. Чайковский Пермского края)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Знаменитый художник Заринского микрорайона</dc:title>
  <dc:creator>Admin</dc:creator>
  <cp:lastModifiedBy>Admin</cp:lastModifiedBy>
  <cp:revision>53</cp:revision>
  <dcterms:created xsi:type="dcterms:W3CDTF">2014-12-03T15:55:34Z</dcterms:created>
  <dcterms:modified xsi:type="dcterms:W3CDTF">2016-06-02T16:47:05Z</dcterms:modified>
</cp:coreProperties>
</file>