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Выполнение алгоритмов человеком и компьютером.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760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7000">
        <p14:vortex dir="r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Исполнитель- человек может выполнять алгоритмы формально, не вникая в содержание поставленной задачи, а только строго выполняя последовательность действий, содержащихся в алгоритме. </a:t>
            </a:r>
          </a:p>
          <a:p>
            <a:r>
              <a:rPr lang="ru-RU" dirty="0" smtClean="0"/>
              <a:t>Предположим, что пользователю необходимо в текстовом редакторе провести редактирование текста. Создадим алгоритм редактирования, в котором объектом является текст, а исполнителем- человек.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980728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Формальное выполнение алгоритмов человеком.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826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Алгоритм « редактирование» запишем </a:t>
            </a:r>
            <a:r>
              <a:rPr lang="ru-RU" b="1" i="1" dirty="0" smtClean="0"/>
              <a:t>Естественным языке, </a:t>
            </a:r>
            <a:r>
              <a:rPr lang="ru-RU" dirty="0" smtClean="0"/>
              <a:t>который понятен пользователю компьютера: </a:t>
            </a:r>
          </a:p>
          <a:p>
            <a:pPr marL="457200" indent="-457200">
              <a:buAutoNum type="arabicPeriod"/>
            </a:pPr>
            <a:r>
              <a:rPr lang="ru-RU" dirty="0" smtClean="0"/>
              <a:t>Выделить символы с 1 по 15.</a:t>
            </a:r>
          </a:p>
          <a:p>
            <a:pPr marL="457200" indent="-457200">
              <a:buAutoNum type="arabicPeriod"/>
            </a:pPr>
            <a:r>
              <a:rPr lang="ru-RU" dirty="0" smtClean="0"/>
              <a:t>Вырезать этот фрагмент и поместить его в буфер обмена.</a:t>
            </a:r>
          </a:p>
          <a:p>
            <a:pPr marL="457200" indent="-457200">
              <a:buAutoNum type="arabicPeriod"/>
            </a:pPr>
            <a:r>
              <a:rPr lang="ru-RU" dirty="0" smtClean="0"/>
              <a:t>Установить курсор на позицию после 7-го символа.</a:t>
            </a:r>
          </a:p>
          <a:p>
            <a:pPr marL="457200" indent="-457200">
              <a:buAutoNum type="arabicPeriod"/>
            </a:pPr>
            <a:r>
              <a:rPr lang="ru-RU" dirty="0" smtClean="0"/>
              <a:t>Вставить вырезанный фрагмент текста.</a:t>
            </a:r>
          </a:p>
          <a:p>
            <a:r>
              <a:rPr lang="ru-RU" dirty="0" smtClean="0"/>
              <a:t>Теперь пользователь может провести редактирование текста, формально выполнив алгоритм « Редактирование».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8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7000">
        <p14:flip dir="r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smtClean="0"/>
              <a:t>Выполнение алгоритмов компьютером.</a:t>
            </a:r>
          </a:p>
          <a:p>
            <a:r>
              <a:rPr lang="ru-RU" dirty="0" smtClean="0"/>
              <a:t>Компьютер может выполнить алгоритм, если он записан на языке, понятном компьютеру. Информацию в компьютере обрабатывают процессор, следовательно, алгоритм должен быть записан на языке, « понятном » процессору, т.е. на </a:t>
            </a:r>
            <a:r>
              <a:rPr lang="ru-RU" b="1" i="1" dirty="0" smtClean="0"/>
              <a:t>машинном языке, </a:t>
            </a:r>
            <a:r>
              <a:rPr lang="ru-RU" dirty="0" smtClean="0"/>
              <a:t>представляющем  собой   логические последовательности нулей и единиц.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483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prism isContent="1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Алгоритм, записанный на « понятном » компьютеру языке программирования, называется </a:t>
            </a:r>
            <a:r>
              <a:rPr lang="ru-RU" b="1" i="1" dirty="0" smtClean="0"/>
              <a:t>Программой.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18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7000">
        <p14:prism isInverted="1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060848"/>
            <a:ext cx="705731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50800"/>
                <a:solidFill>
                  <a:srgbClr val="FF00FF"/>
                </a:solidFill>
                <a:effectLst/>
              </a:rPr>
              <a:t>Спасибо за</a:t>
            </a:r>
          </a:p>
          <a:p>
            <a:pPr algn="ctr"/>
            <a:r>
              <a:rPr lang="ru-RU" sz="8800" b="1" cap="none" spc="0" dirty="0" smtClean="0">
                <a:ln w="50800"/>
                <a:solidFill>
                  <a:srgbClr val="FF00FF"/>
                </a:solidFill>
                <a:effectLst/>
              </a:rPr>
              <a:t> внимание!!!</a:t>
            </a:r>
            <a:endParaRPr lang="ru-RU" sz="8800" b="1" cap="none" spc="0" dirty="0">
              <a:ln w="50800"/>
              <a:solidFill>
                <a:srgbClr val="FF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9358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Click="0" advTm="7000">
        <p14:pan dir="u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11</TotalTime>
  <Words>189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BlackTie</vt:lpstr>
      <vt:lpstr>Выполнение алгоритмов человеком и компьютером. </vt:lpstr>
      <vt:lpstr>Формальное выполнение алгоритмов человеком.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Выполнение алгоритмов человеком и компьютером. </dc:title>
  <cp:lastModifiedBy>11</cp:lastModifiedBy>
  <cp:revision>3</cp:revision>
  <dcterms:modified xsi:type="dcterms:W3CDTF">2016-03-31T04:16:41Z</dcterms:modified>
</cp:coreProperties>
</file>