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A93452E-34A0-44B0-B5DF-9DD63FDA24F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9DA-43C6-4F33-B8DD-B9EF2DB4642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5D49-E5C4-4C23-86B0-108490A1C9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9DA-43C6-4F33-B8DD-B9EF2DB4642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5D49-E5C4-4C23-86B0-108490A1C9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9DA-43C6-4F33-B8DD-B9EF2DB4642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5D49-E5C4-4C23-86B0-108490A1C92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9DA-43C6-4F33-B8DD-B9EF2DB4642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5D49-E5C4-4C23-86B0-108490A1C9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9DA-43C6-4F33-B8DD-B9EF2DB4642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5D49-E5C4-4C23-86B0-108490A1C9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9DA-43C6-4F33-B8DD-B9EF2DB4642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5D49-E5C4-4C23-86B0-108490A1C9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9DA-43C6-4F33-B8DD-B9EF2DB4642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5D49-E5C4-4C23-86B0-108490A1C9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9DA-43C6-4F33-B8DD-B9EF2DB4642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5D49-E5C4-4C23-86B0-108490A1C9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9DA-43C6-4F33-B8DD-B9EF2DB4642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5D49-E5C4-4C23-86B0-108490A1C9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9DA-43C6-4F33-B8DD-B9EF2DB4642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5D49-E5C4-4C23-86B0-108490A1C92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9DA-43C6-4F33-B8DD-B9EF2DB4642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5D49-E5C4-4C23-86B0-108490A1C9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7079DA-43C6-4F33-B8DD-B9EF2DB4642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375D49-E5C4-4C23-86B0-108490A1C9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630616" cy="2831628"/>
          </a:xfrm>
        </p:spPr>
        <p:txBody>
          <a:bodyPr/>
          <a:lstStyle/>
          <a:p>
            <a:r>
              <a:rPr lang="ru-RU" dirty="0" smtClean="0"/>
              <a:t>Математическое вычисление главного героя фильма</a:t>
            </a:r>
            <a:br>
              <a:rPr lang="ru-RU" dirty="0" smtClean="0"/>
            </a:br>
            <a:r>
              <a:rPr lang="ru-RU" dirty="0" smtClean="0"/>
              <a:t>«Между небом и землей»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Проектная работа по дисциплине: Математика</a:t>
            </a:r>
          </a:p>
          <a:p>
            <a:r>
              <a:rPr lang="ru-RU" dirty="0" smtClean="0"/>
              <a:t>Подготовила: студентка группы Д-13 Слюсарева Ирина</a:t>
            </a:r>
          </a:p>
          <a:p>
            <a:r>
              <a:rPr lang="ru-RU" dirty="0" smtClean="0"/>
              <a:t>Проверила: Преподаватель </a:t>
            </a:r>
            <a:r>
              <a:rPr lang="ru-RU" dirty="0" err="1" smtClean="0"/>
              <a:t>Саттарова</a:t>
            </a:r>
            <a:r>
              <a:rPr lang="ru-RU" dirty="0" smtClean="0"/>
              <a:t> В.С. </a:t>
            </a:r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75790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524000"/>
          </a:xfrm>
        </p:spPr>
        <p:txBody>
          <a:bodyPr/>
          <a:lstStyle/>
          <a:p>
            <a:r>
              <a:rPr lang="ru-RU" dirty="0" smtClean="0"/>
              <a:t>Итоги 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7544" y="1772816"/>
                <a:ext cx="7848872" cy="4536504"/>
              </a:xfrm>
            </p:spPr>
            <p:txBody>
              <a:bodyPr/>
              <a:lstStyle/>
              <a:p>
                <a:r>
                  <a:rPr lang="ru-RU" dirty="0" smtClean="0">
                    <a:solidFill>
                      <a:srgbClr val="002060"/>
                    </a:solidFill>
                  </a:rPr>
                  <a:t>По формуле нахождения главного героя, получим:</a:t>
                </a:r>
              </a:p>
              <a:p>
                <a:r>
                  <a:rPr lang="ru-RU" sz="2800" dirty="0" smtClean="0">
                    <a:solidFill>
                      <a:srgbClr val="002060"/>
                    </a:solidFill>
                  </a:rPr>
                  <a:t>Дэвид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454фразы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83минуты</m:t>
                        </m:r>
                      </m:den>
                    </m:f>
                    <m:r>
                      <a:rPr lang="ru-RU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ru-RU" dirty="0" smtClean="0">
                    <a:solidFill>
                      <a:srgbClr val="002060"/>
                    </a:solidFill>
                  </a:rPr>
                  <a:t>54сцены</a:t>
                </a:r>
              </a:p>
              <a:p>
                <a:pPr/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ru-RU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ru-RU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95</m:t>
                    </m:r>
                    <m:r>
                      <a:rPr lang="ru-RU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28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ru-RU" sz="2800" b="0" dirty="0" smtClean="0">
                    <a:solidFill>
                      <a:srgbClr val="C00000"/>
                    </a:solidFill>
                    <a:ea typeface="Cambria Math"/>
                  </a:rPr>
                  <a:t>(главгера)</a:t>
                </a:r>
                <a:endParaRPr lang="ru-RU" sz="2800" b="0" dirty="0" smtClean="0">
                  <a:solidFill>
                    <a:srgbClr val="C00000"/>
                  </a:solidFill>
                  <a:ea typeface="Cambria Math"/>
                </a:endParaRPr>
              </a:p>
              <a:p>
                <a:r>
                  <a:rPr lang="ru-RU" sz="2800" dirty="0" smtClean="0">
                    <a:solidFill>
                      <a:srgbClr val="002060"/>
                    </a:solidFill>
                    <a:ea typeface="Cambria Math"/>
                  </a:rPr>
                  <a:t>Элизабет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434фразы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85минут</m:t>
                        </m:r>
                      </m:den>
                    </m:f>
                    <m:r>
                      <a:rPr lang="ru-RU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ru-RU" b="0" dirty="0" smtClean="0">
                    <a:solidFill>
                      <a:srgbClr val="002060"/>
                    </a:solidFill>
                    <a:ea typeface="Cambria Math"/>
                  </a:rPr>
                  <a:t>45сцен</a:t>
                </a:r>
                <a:endParaRPr lang="ru-RU" b="0" dirty="0" smtClean="0">
                  <a:solidFill>
                    <a:srgbClr val="002060"/>
                  </a:solidFill>
                  <a:ea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ru-RU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229,7(главгеров)</m:t>
                      </m:r>
                    </m:oMath>
                  </m:oMathPara>
                </a14:m>
                <a:endParaRPr lang="ru-RU" sz="2800" dirty="0" smtClean="0">
                  <a:solidFill>
                    <a:srgbClr val="C00000"/>
                  </a:solidFill>
                </a:endParaRPr>
              </a:p>
              <a:p>
                <a:r>
                  <a:rPr lang="ru-RU" sz="2800" dirty="0" smtClean="0">
                    <a:solidFill>
                      <a:srgbClr val="002060"/>
                    </a:solidFill>
                  </a:rPr>
                  <a:t>В фильме «Между небом и землей», опираясь на выше приведенные расчеты, главным героем является  Дэвид.</a:t>
                </a:r>
                <a:endParaRPr lang="ru-RU" sz="2800" dirty="0">
                  <a:solidFill>
                    <a:srgbClr val="002060"/>
                  </a:solidFill>
                </a:endParaRPr>
              </a:p>
              <a:p>
                <a:endParaRPr lang="ru-RU" sz="2800" dirty="0" smtClean="0">
                  <a:solidFill>
                    <a:srgbClr val="C00000"/>
                  </a:solidFill>
                </a:endParaRPr>
              </a:p>
              <a:p>
                <a:endParaRPr lang="ru-RU" sz="2800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772816"/>
                <a:ext cx="7848872" cy="4536504"/>
              </a:xfrm>
              <a:blipFill rotWithShape="1">
                <a:blip r:embed="rId2"/>
                <a:stretch>
                  <a:fillRect l="-1166" t="-13441" r="-2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71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baltazar.cc/uploads/posts/2015-10/1445852355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66" y="836712"/>
            <a:ext cx="917366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0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524000"/>
          </a:xfrm>
        </p:spPr>
        <p:txBody>
          <a:bodyPr/>
          <a:lstStyle/>
          <a:p>
            <a:r>
              <a:rPr lang="ru-RU" dirty="0" smtClean="0"/>
              <a:t>Немного о сюжете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7584" y="908720"/>
            <a:ext cx="7992887" cy="568863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Вселившись в арендованную квартиру в Сан-Франциско и начав наводить там порядок, Дэвид неожиданно встречает в своем новом жилище привлекательную молодую женщину Элизабет, которая уверяет его, что именно она является хозяйкой этих апартаментов.</a:t>
            </a:r>
          </a:p>
          <a:p>
            <a:r>
              <a:rPr lang="ru-RU" dirty="0">
                <a:solidFill>
                  <a:srgbClr val="002060"/>
                </a:solidFill>
              </a:rPr>
              <a:t>Когда же Дэвид начинает склоняться к мысли, что произошло какое-то недоразумение, Элизабет исчезает так же внезапно и загадочно, как и появилась. Замена замков не останавливает красотку: ее таинственные появления и исчезновения продолжают вносить сумятицу в жизнь Дэвида. Убедившись в том, что она привидение, Дэвид старается помочь ей навсегда остаться в потустороннем мире.</a:t>
            </a:r>
          </a:p>
          <a:p>
            <a:r>
              <a:rPr lang="ru-RU" dirty="0">
                <a:solidFill>
                  <a:srgbClr val="002060"/>
                </a:solidFill>
              </a:rPr>
              <a:t>Однако, открыв в себе невероятные возможности - например, способность проходить сквозь стены, - Элизабет начинает убеждать себя в том, что она каким-то образом еще жива и поэтому не собирается перебираться на тот свет насовсем. По мере того как оба пытаются выяснить истинную причину происходящего, Дэвид и Элизабет влюбляются друг в друга.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5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518940" cy="5976664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16016" y="620688"/>
            <a:ext cx="4176464" cy="259228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кинокартине всего два основных главных героя – Дэвид, которого играет Марк </a:t>
            </a:r>
            <a:r>
              <a:rPr lang="ru-RU" dirty="0" err="1" smtClean="0">
                <a:solidFill>
                  <a:srgbClr val="002060"/>
                </a:solidFill>
              </a:rPr>
              <a:t>Руффало</a:t>
            </a:r>
            <a:r>
              <a:rPr lang="ru-RU" dirty="0" smtClean="0">
                <a:solidFill>
                  <a:srgbClr val="002060"/>
                </a:solidFill>
              </a:rPr>
              <a:t>, а так же Элизабет, роль которой исполнила Риз </a:t>
            </a:r>
            <a:r>
              <a:rPr lang="ru-RU" dirty="0" err="1" smtClean="0">
                <a:solidFill>
                  <a:srgbClr val="002060"/>
                </a:solidFill>
              </a:rPr>
              <a:t>Уизерспун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Кто же из этих героев главнее?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80" y="3573016"/>
            <a:ext cx="4388026" cy="2592288"/>
          </a:xfrm>
        </p:spPr>
      </p:pic>
    </p:spTree>
    <p:extLst>
      <p:ext uri="{BB962C8B-B14F-4D97-AF65-F5344CB8AC3E}">
        <p14:creationId xmlns:p14="http://schemas.microsoft.com/office/powerpoint/2010/main" val="137121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604867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	Следую математическим подсчетам, я выявила главного героя по некоторым критериям: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1.кол-во сцен с героем;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2.его реплики пропорционально репликам другого персонажа в каждой сцене;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3.Общее время нахождения в кинофильме.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5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524000"/>
          </a:xfrm>
        </p:spPr>
        <p:txBody>
          <a:bodyPr/>
          <a:lstStyle/>
          <a:p>
            <a:r>
              <a:rPr lang="ru-RU" dirty="0" smtClean="0"/>
              <a:t>1. Количество сцен с героем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5219" y="783439"/>
            <a:ext cx="8352928" cy="58326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Всего в фильме я обнаружила 59 крупных сцен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Из них в 54 сценах присутствует главный герой Дэвид, и только в 45 сценах.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Забавно, что их числа </a:t>
            </a:r>
            <a:r>
              <a:rPr lang="ru-RU" sz="2400" dirty="0" err="1" smtClean="0">
                <a:solidFill>
                  <a:schemeClr val="tx1"/>
                </a:solidFill>
              </a:rPr>
              <a:t>зеркалят</a:t>
            </a:r>
            <a:r>
              <a:rPr lang="ru-RU" sz="2400" dirty="0" smtClean="0">
                <a:solidFill>
                  <a:schemeClr val="tx1"/>
                </a:solidFill>
              </a:rPr>
              <a:t> друг дружку.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128792" cy="399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99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2.его реплики пропорционально репликам другого персонажа в каждой сцене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780928"/>
            <a:ext cx="9145015" cy="44398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Я просчитала количество реплик в общих сценах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И выявила, что у реплик немного больше(в сумме)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Предлагаю убедиться в этом: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12сцена. Квартира (он/она) соответственно 12/10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14сцена. В душе (он/она) соответственно 1/1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18сцена. Спальня (он/она) соответственно 13/25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23сцена. Квартира (он/она) соответственно 22/16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26сцена. У телевизора (он/она) соответственно 1/14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27-32сцены. Борьба (он/она) соотвественно 21/26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33сцена. Бар (он/она) соответственно 18/12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34сцена. Чудак из магазина (он/она) соответственно 14/15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35-37сцены. Соседи (он/она) соответственно 20/22</a:t>
            </a: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1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8748464" cy="590465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38-42сцены. Воспоминания (он/она) соответственно 57/61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43-44сцены. Больница (он/она) соотвественно 52/49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46сцена.  В коридоре (он/она) соответственно 21\22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47-48сцены. Крыша с садом (он/она) соответственно 43/31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50сцена.  Дом сестр</a:t>
            </a:r>
            <a:r>
              <a:rPr lang="ru-RU" sz="2400" dirty="0">
                <a:solidFill>
                  <a:srgbClr val="002060"/>
                </a:solidFill>
              </a:rPr>
              <a:t>ы</a:t>
            </a:r>
            <a:r>
              <a:rPr lang="ru-RU" sz="2400" dirty="0" smtClean="0">
                <a:solidFill>
                  <a:srgbClr val="002060"/>
                </a:solidFill>
              </a:rPr>
              <a:t> (он/она) соответственно 21\16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51-52сцены. Двор (он/она) соответственно 20/14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53сцена. Дом (он/она) соответственно 30/33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55-57сцены. На каталке (он/она) соответственно 79/61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59 сцена. На крыше (он/она) соответственно 9/6</a:t>
            </a:r>
          </a:p>
          <a:p>
            <a:pPr algn="l"/>
            <a:endParaRPr lang="ru-RU" sz="2400" dirty="0">
              <a:solidFill>
                <a:srgbClr val="002060"/>
              </a:solidFill>
            </a:endParaRP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Итого: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Дэвид=454 фразы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Элизабет=434 фразы</a:t>
            </a:r>
          </a:p>
          <a:p>
            <a:pPr algn="l"/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5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524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3.Общее время нахождения в кинофильме.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562" y="2996952"/>
            <a:ext cx="9468544" cy="1584176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Общая продолжительность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фильма = 1 час 28 минут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Дэвид = 1 час 23 минуты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Элизабет = 1 час 25 минут</a:t>
            </a:r>
          </a:p>
          <a:p>
            <a:endParaRPr lang="ru-RU" sz="3200" dirty="0">
              <a:solidFill>
                <a:srgbClr val="002060"/>
              </a:solidFill>
            </a:endParaRPr>
          </a:p>
          <a:p>
            <a:endParaRPr lang="ru-RU" sz="3200" dirty="0" smtClean="0">
              <a:solidFill>
                <a:srgbClr val="002060"/>
              </a:solidFill>
            </a:endParaRP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katushka.net/torrents/00079501/screensho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48914"/>
            <a:ext cx="6094989" cy="319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010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Формула нахождения главного героя фильма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11560" y="908720"/>
                <a:ext cx="7740352" cy="3816424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количество реплик (во фразах)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общее время нахождения героя в фильме (в минутах)</m:t>
                          </m:r>
                        </m:den>
                      </m:f>
                    </m:oMath>
                  </m:oMathPara>
                </a14:m>
                <a:endParaRPr lang="ru-RU" sz="2400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</a:endParaRPr>
              </a:p>
              <a:p>
                <a:r>
                  <a:rPr lang="ru-RU" sz="2400" dirty="0" smtClean="0">
                    <a:solidFill>
                      <a:srgbClr val="002060"/>
                    </a:solidFill>
                  </a:rPr>
                  <a:t>  количество сцен с актером</a:t>
                </a:r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11560" y="908720"/>
                <a:ext cx="7740352" cy="3816424"/>
              </a:xfrm>
              <a:blipFill rotWithShape="1">
                <a:blip r:embed="rId2"/>
                <a:stretch>
                  <a:fillRect b="-36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914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</TotalTime>
  <Words>549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Математическое вычисление главного героя фильма «Между небом и землей»</vt:lpstr>
      <vt:lpstr>Немного о сюжете</vt:lpstr>
      <vt:lpstr>Презентация PowerPoint</vt:lpstr>
      <vt:lpstr> Следую математическим подсчетам, я выявила главного героя по некоторым критериям: 1.кол-во сцен с героем; 2.его реплики пропорционально репликам другого персонажа в каждой сцене; 3.Общее время нахождения в кинофильме.    </vt:lpstr>
      <vt:lpstr>1. Количество сцен с героем</vt:lpstr>
      <vt:lpstr>2.его реплики пропорционально репликам другого персонажа в каждой сцене</vt:lpstr>
      <vt:lpstr>Презентация PowerPoint</vt:lpstr>
      <vt:lpstr>3.Общее время нахождения в кинофильме.</vt:lpstr>
      <vt:lpstr>Формула нахождения главного героя фильма  </vt:lpstr>
      <vt:lpstr>Итоги 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Главный герой фильма «Между небом и землей»</dc:title>
  <dc:creator>RePack by Diakov</dc:creator>
  <cp:lastModifiedBy>RePack by Diakov</cp:lastModifiedBy>
  <cp:revision>9</cp:revision>
  <dcterms:created xsi:type="dcterms:W3CDTF">2016-05-10T21:26:31Z</dcterms:created>
  <dcterms:modified xsi:type="dcterms:W3CDTF">2016-05-29T19:55:22Z</dcterms:modified>
</cp:coreProperties>
</file>