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14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«Саратовский государственный технический университет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имени Гагарина Ю.А.»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Кафедра «Автомобили и автомобильное хозяйство»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ВЫПУСКНАЯ КВАЛИФИКАЦИОННАЯ РАБОТА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тему: «Совершенствование технологии технического обслуживания и ремонта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УТТ и СТ ОАО «Газпром-Саратов»»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Выполнил: студент группы б1-ЭТТКзс-41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Дешевов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Максим Алексеевич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Руководитель: к.т.н., доцент каф. ААХ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Куверин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Игорь Юрьевич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Саратов 2016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706"/>
            <a:ext cx="9144000" cy="64612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012"/>
            <a:ext cx="9144000" cy="64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9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14" y="0"/>
            <a:ext cx="48459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14" y="0"/>
            <a:ext cx="48459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" y="396706"/>
            <a:ext cx="9144000" cy="64612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21"/>
            <a:ext cx="9144000" cy="64612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14" y="0"/>
            <a:ext cx="48459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36841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ДОКЛАД ОКОНЧЕН.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МИНИСТЕРСТВО ОБРАЗОВАНИЯ И НАУКИ РОССИИ Федеральное государственное бюджетное образовательное учреждение высшего образования «Саратовский государственный технический университет имени Гагарина Ю.А.»   Кафедра «Автомобили и автомобильное хозяйство»   ВЫПУСКНАЯ КВАЛИФИКАЦИОННАЯ РАБОТА  на тему: «Совершенствование технологии технического обслуживания и ремонта  в УТТ и СТ ОАО «Газпром-Саратов»»   Выполнил: студент группы б1-ЭТТКзс-41 Дешевов Максим Алексеевич  Руководитель: к.т.н., доцент каф. ААХ Куверин Игорь Юрьевич  Саратов 2016 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БЛАГОДАРЮ ЗА ВНИМАНИЕ!  ДОКЛАД ОКОНЧЕН.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РОССИИ Федеральное государственное бюджетное образовательное учреждение высшего профессионального образования «Саратовский государственный технический университет имени Гагарина Ю.А.»   Кафедра «Автомобили и двигатели»   ДИПЛОМНЫЙ ПРОЕКТ  на тему: «Реконструкция Энгельской СТО «AandS» с диагностикой  трансмиссии  легковых автомобилей»   Выполнил: студент группы СТМ-51 Никитин Евгений Вячеславович  Руководитель: д.т.н., профессор каф. АВД Данилов Игорь Кеворкович   Саратов 2015</dc:title>
  <dc:creator>Иван</dc:creator>
  <cp:lastModifiedBy>Игорь 11</cp:lastModifiedBy>
  <cp:revision>80</cp:revision>
  <cp:lastPrinted>2016-06-19T17:58:02Z</cp:lastPrinted>
  <dcterms:created xsi:type="dcterms:W3CDTF">2015-06-13T09:21:01Z</dcterms:created>
  <dcterms:modified xsi:type="dcterms:W3CDTF">2016-06-19T18:10:01Z</dcterms:modified>
</cp:coreProperties>
</file>