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7" r:id="rId3"/>
    <p:sldId id="268" r:id="rId4"/>
    <p:sldId id="266" r:id="rId5"/>
    <p:sldId id="269" r:id="rId6"/>
    <p:sldId id="286" r:id="rId7"/>
    <p:sldId id="267" r:id="rId8"/>
    <p:sldId id="261" r:id="rId9"/>
    <p:sldId id="256" r:id="rId10"/>
    <p:sldId id="288" r:id="rId11"/>
    <p:sldId id="270" r:id="rId12"/>
    <p:sldId id="276" r:id="rId13"/>
    <p:sldId id="278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074" autoAdjust="0"/>
    <p:restoredTop sz="82944" autoAdjust="0"/>
  </p:normalViewPr>
  <p:slideViewPr>
    <p:cSldViewPr snapToGrid="0">
      <p:cViewPr varScale="1">
        <p:scale>
          <a:sx n="61" d="100"/>
          <a:sy n="61" d="100"/>
        </p:scale>
        <p:origin x="7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3F9AD-0CFD-4A51-AC95-F720DE6EE8C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528B9-F96A-49F8-855A-54CC83D4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80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BA265-E850-4B85-86D6-24E08266FAC8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73C7F-E526-4A09-A43E-3FBA6F586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1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3C7F-E526-4A09-A43E-3FBA6F5864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0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3C7F-E526-4A09-A43E-3FBA6F5864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8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0C7-AAD5-4124-A0D4-511A62034B9C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49F1-D1D9-4C0C-A2CB-0E92E1C2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3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0C7-AAD5-4124-A0D4-511A62034B9C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49F1-D1D9-4C0C-A2CB-0E92E1C2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2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0C7-AAD5-4124-A0D4-511A62034B9C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49F1-D1D9-4C0C-A2CB-0E92E1C2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7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0C7-AAD5-4124-A0D4-511A62034B9C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49F1-D1D9-4C0C-A2CB-0E92E1C2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2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0C7-AAD5-4124-A0D4-511A62034B9C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49F1-D1D9-4C0C-A2CB-0E92E1C2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3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0C7-AAD5-4124-A0D4-511A62034B9C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49F1-D1D9-4C0C-A2CB-0E92E1C2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7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0C7-AAD5-4124-A0D4-511A62034B9C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49F1-D1D9-4C0C-A2CB-0E92E1C2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2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0C7-AAD5-4124-A0D4-511A62034B9C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49F1-D1D9-4C0C-A2CB-0E92E1C2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1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0C7-AAD5-4124-A0D4-511A62034B9C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49F1-D1D9-4C0C-A2CB-0E92E1C2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2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0C7-AAD5-4124-A0D4-511A62034B9C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49F1-D1D9-4C0C-A2CB-0E92E1C2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2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70C7-AAD5-4124-A0D4-511A62034B9C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49F1-D1D9-4C0C-A2CB-0E92E1C26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1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170C7-AAD5-4124-A0D4-511A62034B9C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49F1-D1D9-4C0C-A2CB-0E92E1C2630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08053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8868" y="314793"/>
            <a:ext cx="102885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      </a:t>
            </a:r>
            <a:r>
              <a:rPr lang="ru-RU" sz="7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памяти с опорой на учебный материал</a:t>
            </a:r>
            <a:endParaRPr lang="ru-RU" sz="7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4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для приготовления борща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15392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Куриная грудка         * Уксус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Свекла                         * Сахарный песок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                               * Соль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                      * Перец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 перец           * Растительное масло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                  * Зелень укропа и петрушки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                        * Томатная паста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Чеснок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93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«Ассоциации»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7083972" cy="45259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свои ассоциации (первые возникшие в голове образы) на слова учителя, а затем вспомнить по ним данные слова. 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64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«Криптограмма»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6256149" cy="45259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разгадать пословицу и объяснить ее смысл.</a:t>
            </a:r>
            <a:endParaRPr lang="ru-RU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1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«Картина художника»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«Пиктограмма»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«Потерянный список»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«Мозговая гимнастика»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«Ассоциации»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«Криптограмма»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699" y="1495269"/>
            <a:ext cx="109728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638269"/>
            <a:ext cx="10972800" cy="348789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46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памяти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15700"/>
            <a:ext cx="7759485" cy="45259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Слуховая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помощью органов слуха);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Зрительная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помощью органов зрения);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Образная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помощью образов).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«Картина художника»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7155051" cy="45259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 содержание картины и правильно ответить на вопросы учителя.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05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62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2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«Пиктограмма»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6178658" cy="45259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зарисовать текст рассказа с помощью опорных картинок и запомнить его.</a:t>
            </a:r>
            <a:endParaRPr lang="ru-RU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«Потерянный список»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6690102" cy="452596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 список продуктов для приготовления борща.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для приготовления борща.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15392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Куриная грудка         * Уксус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Свекла                         * Сахарный песок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                               * Соль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                      * Перец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 перец           * Растительное масло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                  * Зелень укропа и петрушки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                        * Томатная паста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Чеснок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735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613"/>
            <a:ext cx="4001447" cy="1249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48" y="5278734"/>
            <a:ext cx="1382719" cy="1779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3685425"/>
            <a:ext cx="1411227" cy="17046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5" y="4204379"/>
            <a:ext cx="2969565" cy="1400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03" y="3053693"/>
            <a:ext cx="3187525" cy="4004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28" y="3199073"/>
            <a:ext cx="3818672" cy="3859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91" y="1009293"/>
            <a:ext cx="1681682" cy="22122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026" y="1113210"/>
            <a:ext cx="3657974" cy="21460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2" y="2865120"/>
            <a:ext cx="1889760" cy="11887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241935"/>
            <a:ext cx="2743200" cy="1398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75" y="2518094"/>
            <a:ext cx="2381246" cy="11624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55" y="1250676"/>
            <a:ext cx="1610150" cy="24298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21" y="1089864"/>
            <a:ext cx="1310639" cy="20511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31869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724</TotalTime>
  <Words>219</Words>
  <Application>Microsoft Office PowerPoint</Application>
  <PresentationFormat>Широкоэкранный</PresentationFormat>
  <Paragraphs>43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La mente</vt:lpstr>
      <vt:lpstr>Презентация PowerPoint</vt:lpstr>
      <vt:lpstr>Виды памяти</vt:lpstr>
      <vt:lpstr>Упражнение «Картина художника»</vt:lpstr>
      <vt:lpstr>Презентация PowerPoint</vt:lpstr>
      <vt:lpstr>Презентация PowerPoint</vt:lpstr>
      <vt:lpstr>Упражнение «Пиктограмма»</vt:lpstr>
      <vt:lpstr>Упражнение «Потерянный список»</vt:lpstr>
      <vt:lpstr>Список продуктов для приготовления борща.</vt:lpstr>
      <vt:lpstr>Презентация PowerPoint</vt:lpstr>
      <vt:lpstr>Список продуктов для приготовления борща</vt:lpstr>
      <vt:lpstr>Упражнение «Ассоциации»</vt:lpstr>
      <vt:lpstr>Упражнение «Криптограмма»</vt:lpstr>
      <vt:lpstr>Упражнения: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61</cp:revision>
  <dcterms:created xsi:type="dcterms:W3CDTF">2015-02-01T13:46:13Z</dcterms:created>
  <dcterms:modified xsi:type="dcterms:W3CDTF">2015-02-13T18:36:34Z</dcterms:modified>
</cp:coreProperties>
</file>