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2"/>
  </p:notesMasterIdLst>
  <p:sldIdLst>
    <p:sldId id="257" r:id="rId2"/>
    <p:sldId id="258" r:id="rId3"/>
    <p:sldId id="259" r:id="rId4"/>
    <p:sldId id="261" r:id="rId5"/>
    <p:sldId id="262" r:id="rId6"/>
    <p:sldId id="263" r:id="rId7"/>
    <p:sldId id="266" r:id="rId8"/>
    <p:sldId id="267" r:id="rId9"/>
    <p:sldId id="275" r:id="rId10"/>
    <p:sldId id="268" r:id="rId11"/>
    <p:sldId id="278" r:id="rId12"/>
    <p:sldId id="272" r:id="rId13"/>
    <p:sldId id="276" r:id="rId14"/>
    <p:sldId id="273" r:id="rId15"/>
    <p:sldId id="279" r:id="rId16"/>
    <p:sldId id="274" r:id="rId17"/>
    <p:sldId id="269" r:id="rId18"/>
    <p:sldId id="280" r:id="rId19"/>
    <p:sldId id="27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7" autoAdjust="0"/>
  </p:normalViewPr>
  <p:slideViewPr>
    <p:cSldViewPr>
      <p:cViewPr>
        <p:scale>
          <a:sx n="75" d="100"/>
          <a:sy n="75" d="100"/>
        </p:scale>
        <p:origin x="-366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B49FC-094E-4ABB-A975-6666E6CBCD69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85288-5102-488E-965E-227B59305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5288-5102-488E-965E-227B593051F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2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576-6D07-46EA-8D62-5AAB2362A4E1}" type="datetimeFigureOut">
              <a:rPr lang="ru-RU" smtClean="0"/>
              <a:t>05.10.2016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D1C-15A2-4578-9687-04CF479EE7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576-6D07-46EA-8D62-5AAB2362A4E1}" type="datetimeFigureOut">
              <a:rPr lang="ru-RU" smtClean="0"/>
              <a:t>05.10.2016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D1C-15A2-4578-9687-04CF479EE77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576-6D07-46EA-8D62-5AAB2362A4E1}" type="datetimeFigureOut">
              <a:rPr lang="ru-RU" smtClean="0"/>
              <a:t>05.10.2016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D1C-15A2-4578-9687-04CF479EE77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576-6D07-46EA-8D62-5AAB2362A4E1}" type="datetimeFigureOut">
              <a:rPr lang="ru-RU" smtClean="0"/>
              <a:t>05.10.2016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D1C-15A2-4578-9687-04CF479EE77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576-6D07-46EA-8D62-5AAB2362A4E1}" type="datetimeFigureOut">
              <a:rPr lang="ru-RU" smtClean="0"/>
              <a:t>05.10.2016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D71D1C-15A2-4578-9687-04CF479EE77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576-6D07-46EA-8D62-5AAB2362A4E1}" type="datetimeFigureOut">
              <a:rPr lang="ru-RU" smtClean="0"/>
              <a:t>05.10.2016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D1C-15A2-4578-9687-04CF479EE77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576-6D07-46EA-8D62-5AAB2362A4E1}" type="datetimeFigureOut">
              <a:rPr lang="ru-RU" smtClean="0"/>
              <a:t>05.10.2016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D1C-15A2-4578-9687-04CF479EE77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576-6D07-46EA-8D62-5AAB2362A4E1}" type="datetimeFigureOut">
              <a:rPr lang="ru-RU" smtClean="0"/>
              <a:t>05.10.2016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D1C-15A2-4578-9687-04CF479EE77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576-6D07-46EA-8D62-5AAB2362A4E1}" type="datetimeFigureOut">
              <a:rPr lang="ru-RU" smtClean="0"/>
              <a:t>05.10.2016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D1C-15A2-4578-9687-04CF479EE77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576-6D07-46EA-8D62-5AAB2362A4E1}" type="datetimeFigureOut">
              <a:rPr lang="ru-RU" smtClean="0"/>
              <a:t>05.10.2016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D1C-15A2-4578-9687-04CF479EE77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576-6D07-46EA-8D62-5AAB2362A4E1}" type="datetimeFigureOut">
              <a:rPr lang="ru-RU" smtClean="0"/>
              <a:t>05.10.2016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D1C-15A2-4578-9687-04CF479EE77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C93576-6D07-46EA-8D62-5AAB2362A4E1}" type="datetimeFigureOut">
              <a:rPr lang="ru-RU" smtClean="0"/>
              <a:t>05.10.2016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D71D1C-15A2-4578-9687-04CF479EE773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3672408" cy="116205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</a:rPr>
              <a:t>Я современный учитель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rgbClr val="B13F9A"/>
              </a:buClr>
              <a:buSzPct val="73000"/>
              <a:defRPr/>
            </a:pPr>
            <a:endParaRPr lang="ru-RU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 algn="ctr">
              <a:spcBef>
                <a:spcPts val="0"/>
              </a:spcBef>
              <a:buClr>
                <a:srgbClr val="B13F9A"/>
              </a:buClr>
              <a:buSzPct val="73000"/>
              <a:defRPr/>
            </a:pPr>
            <a:r>
              <a:rPr lang="ru-RU" sz="2300" dirty="0">
                <a:solidFill>
                  <a:prstClr val="black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Город Оренбург</a:t>
            </a:r>
          </a:p>
          <a:p>
            <a:pPr lvl="0" algn="ctr">
              <a:spcBef>
                <a:spcPts val="0"/>
              </a:spcBef>
              <a:buClr>
                <a:srgbClr val="B13F9A"/>
              </a:buClr>
              <a:buSzPct val="73000"/>
              <a:defRPr/>
            </a:pPr>
            <a:r>
              <a:rPr lang="ru-RU" sz="2300" dirty="0">
                <a:solidFill>
                  <a:prstClr val="black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МОБУ</a:t>
            </a:r>
          </a:p>
          <a:p>
            <a:pPr lvl="0" algn="ctr">
              <a:spcBef>
                <a:spcPts val="0"/>
              </a:spcBef>
              <a:buClr>
                <a:srgbClr val="B13F9A"/>
              </a:buClr>
              <a:buSzPct val="73000"/>
              <a:defRPr/>
            </a:pPr>
            <a:r>
              <a:rPr lang="ru-RU" sz="2300" dirty="0">
                <a:solidFill>
                  <a:prstClr val="black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 «СОШ № 54»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Пяткина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Мария Петровна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фотки из сетей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020" y="273050"/>
            <a:ext cx="3403810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….и мама</a:t>
            </a:r>
            <a:endParaRPr lang="ru-RU" dirty="0"/>
          </a:p>
        </p:txBody>
      </p:sp>
      <p:pic>
        <p:nvPicPr>
          <p:cNvPr id="3074" name="Picture 2" descr="C:\Documents and Settings\user\Рабочий стол\развлеч\фото\фото 2014\тополя\IMG_1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38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3275856" cy="8332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…ПОЭТ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0"/>
            <a:ext cx="5752728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МАМЕ…</a:t>
            </a:r>
          </a:p>
          <a:p>
            <a:r>
              <a:rPr lang="ru-RU" dirty="0" smtClean="0"/>
              <a:t>Уж сколько раз я ошибалась, </a:t>
            </a:r>
          </a:p>
          <a:p>
            <a:r>
              <a:rPr lang="ru-RU" dirty="0" smtClean="0"/>
              <a:t>Страдала, мучилась, лгала.</a:t>
            </a:r>
          </a:p>
          <a:p>
            <a:r>
              <a:rPr lang="ru-RU" dirty="0" smtClean="0"/>
              <a:t>И очень часто притворялась.</a:t>
            </a:r>
          </a:p>
          <a:p>
            <a:r>
              <a:rPr lang="ru-RU" dirty="0" smtClean="0"/>
              <a:t>Что жизнь прекрасна и легка.</a:t>
            </a:r>
          </a:p>
          <a:p>
            <a:r>
              <a:rPr lang="ru-RU" dirty="0" smtClean="0"/>
              <a:t>Уж сколько раз я получала,</a:t>
            </a:r>
          </a:p>
          <a:p>
            <a:r>
              <a:rPr lang="ru-RU" dirty="0" smtClean="0"/>
              <a:t>Удары жизни, как хлыста.</a:t>
            </a:r>
          </a:p>
          <a:p>
            <a:r>
              <a:rPr lang="ru-RU" dirty="0" smtClean="0"/>
              <a:t>И оставались только раны</a:t>
            </a:r>
          </a:p>
          <a:p>
            <a:r>
              <a:rPr lang="ru-RU" dirty="0" smtClean="0"/>
              <a:t>Душевной боли слез и зла.</a:t>
            </a:r>
          </a:p>
          <a:p>
            <a:r>
              <a:rPr lang="ru-RU" dirty="0"/>
              <a:t>Уж сколько раз я </a:t>
            </a:r>
            <a:r>
              <a:rPr lang="ru-RU" dirty="0" smtClean="0"/>
              <a:t>ошибалась, </a:t>
            </a:r>
            <a:endParaRPr lang="ru-RU" dirty="0"/>
          </a:p>
          <a:p>
            <a:r>
              <a:rPr lang="ru-RU" dirty="0" smtClean="0"/>
              <a:t>Сгорала в пламени судьбы.</a:t>
            </a:r>
          </a:p>
          <a:p>
            <a:r>
              <a:rPr lang="ru-RU" dirty="0" smtClean="0"/>
              <a:t>Но помогала мне  лишь мама,</a:t>
            </a:r>
          </a:p>
          <a:p>
            <a:r>
              <a:rPr lang="ru-RU" dirty="0" smtClean="0"/>
              <a:t>Как луч, во мраке, путевой звезды.</a:t>
            </a:r>
          </a:p>
          <a:p>
            <a:r>
              <a:rPr lang="ru-RU" dirty="0" smtClean="0"/>
              <a:t>Она одна всегда поддержит</a:t>
            </a:r>
          </a:p>
          <a:p>
            <a:r>
              <a:rPr lang="ru-RU" dirty="0" smtClean="0"/>
              <a:t>Поможет, успокоит, обогреет.</a:t>
            </a:r>
          </a:p>
          <a:p>
            <a:r>
              <a:rPr lang="ru-RU" dirty="0" smtClean="0"/>
              <a:t>И нет меж нами никаких преград. </a:t>
            </a:r>
            <a:endParaRPr lang="ru-RU" dirty="0"/>
          </a:p>
          <a:p>
            <a:r>
              <a:rPr lang="ru-RU" dirty="0" smtClean="0"/>
              <a:t>Готова жизнь я за нее отдать.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3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….ПЕВИЦА</a:t>
            </a:r>
            <a:endParaRPr lang="ru-RU" dirty="0"/>
          </a:p>
        </p:txBody>
      </p:sp>
      <p:pic>
        <p:nvPicPr>
          <p:cNvPr id="1026" name="Picture 2" descr="C:\Documents and Settings\user\Рабочий стол\фотки из сетей\с пе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568619" cy="417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730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…..АКТРИСА</a:t>
            </a:r>
            <a:endParaRPr lang="ru-RU" dirty="0"/>
          </a:p>
        </p:txBody>
      </p:sp>
      <p:pic>
        <p:nvPicPr>
          <p:cNvPr id="2050" name="Picture 2" descr="C:\Documents and Settings\user\Рабочий стол\фотки из сетей\с в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57412"/>
            <a:ext cx="3407532" cy="4543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Documents and Settings\user\Рабочий стол\фотки из сетей\IMG_1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080453" cy="3060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13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…РУКОДЕЛЬНИЦА</a:t>
            </a:r>
            <a:endParaRPr lang="ru-RU" dirty="0"/>
          </a:p>
        </p:txBody>
      </p:sp>
      <p:pic>
        <p:nvPicPr>
          <p:cNvPr id="4098" name="Picture 2" descr="C:\Documents and Settings\user\Рабочий стол\развлеч\фото\нг\IMG_1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6090978" cy="39700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\Рабочий стол\фотки из сетей\IMG_14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41" y="188640"/>
            <a:ext cx="3045420" cy="2284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фотки из сетей\IMG_14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36254"/>
            <a:ext cx="2496942" cy="3329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user\Рабочий стол\фотки из сетей\IMG_1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8" y="1484784"/>
            <a:ext cx="2484276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user\Рабочий стол\фотки из сетей\IMG_1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2529791" cy="3373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marL="273050" lvl="0" indent="-273050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3100" dirty="0">
                <a:solidFill>
                  <a:srgbClr val="CF6DA4">
                    <a:lumMod val="75000"/>
                  </a:srgbClr>
                </a:solidFill>
                <a:latin typeface="Trebuchet MS"/>
                <a:ea typeface="+mn-ea"/>
                <a:cs typeface="+mn-cs"/>
              </a:rPr>
              <a:t>Приходят ко мне совсем малые дети, сколько открытий их ждет на планете!</a:t>
            </a:r>
            <a:r>
              <a:rPr lang="ru-RU" dirty="0">
                <a:solidFill>
                  <a:srgbClr val="CF6DA4">
                    <a:lumMod val="75000"/>
                  </a:srgbClr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dirty="0">
                <a:solidFill>
                  <a:srgbClr val="CF6DA4">
                    <a:lumMod val="75000"/>
                  </a:srgbClr>
                </a:solidFill>
                <a:latin typeface="Trebuchet MS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124744"/>
            <a:ext cx="4040188" cy="7508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Мои детки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Documents and Settings\user\Рабочий стол\фотки из сетей\1кл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048672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602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29" y="66044"/>
            <a:ext cx="8229600" cy="9941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dirty="0">
                <a:solidFill>
                  <a:srgbClr val="7030A0"/>
                </a:solidFill>
                <a:latin typeface="Tahoma" pitchFamily="34" charset="0"/>
                <a:ea typeface="+mn-ea"/>
                <a:cs typeface="Arial" charset="0"/>
              </a:rPr>
              <a:t>уча других, учусь сама</a:t>
            </a:r>
            <a:br>
              <a:rPr lang="ru-RU" dirty="0">
                <a:solidFill>
                  <a:srgbClr val="7030A0"/>
                </a:solidFill>
                <a:latin typeface="Tahoma" pitchFamily="34" charset="0"/>
                <a:ea typeface="+mn-ea"/>
                <a:cs typeface="Arial" charset="0"/>
              </a:rPr>
            </a:br>
            <a:endParaRPr lang="ru-RU" dirty="0"/>
          </a:p>
        </p:txBody>
      </p:sp>
      <p:pic>
        <p:nvPicPr>
          <p:cNvPr id="1026" name="Picture 2" descr="C:\Documents and Settings\user\Рабочий стол\электр сертиф\cthnbabrf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511912" cy="4939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4" name="Picture 2" descr="C:\Documents and Settings\user\Рабочий стол\фотки из сетей\сер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82576"/>
            <a:ext cx="2736304" cy="4803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C:\Documents and Settings\user\Рабочий стол\фотки из сетей\с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3119500" cy="4819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2" descr="C:\Documents and Settings\user\Рабочий стол\электр сертиф\2016-2017\Пяткина Мария Петровна - благодарност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188">
            <a:off x="5266136" y="3695265"/>
            <a:ext cx="4032448" cy="28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электр сертиф\2016-2017\Pyatkina_Mariya_Petrovna-tes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2791">
            <a:off x="2282165" y="4464508"/>
            <a:ext cx="3456384" cy="244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электр сертиф\2016-2017\Сертификат проекта Metod-Kopilka.ru № MA-06745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9688"/>
            <a:ext cx="19853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22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0" y="1600200"/>
            <a:ext cx="3769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Documents and Settings\user\Рабочий стол\фотки из сетей\IMG_1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2991779" cy="3989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47426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57" y="0"/>
            <a:ext cx="67056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63" y="1126477"/>
            <a:ext cx="67421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89" y="2004364"/>
            <a:ext cx="66690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29" y="2754374"/>
            <a:ext cx="65960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00" y="3501006"/>
            <a:ext cx="65960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13" y="4653136"/>
            <a:ext cx="652938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44" y="5602287"/>
            <a:ext cx="66214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51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476672"/>
            <a:ext cx="3168352" cy="14401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Когда-то я была такой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ser\Рабочий стол\фотки из сетей\IMG_14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372942" cy="58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7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3816424"/>
          </a:xfrm>
        </p:spPr>
        <p:txBody>
          <a:bodyPr>
            <a:normAutofit/>
          </a:bodyPr>
          <a:lstStyle/>
          <a:p>
            <a:r>
              <a:rPr lang="ru-RU" dirty="0" smtClean="0"/>
              <a:t>       Плохой учитель преподает истину, а хороший учит её находить.</a:t>
            </a:r>
            <a:br>
              <a:rPr lang="ru-RU" dirty="0" smtClean="0"/>
            </a:br>
            <a:r>
              <a:rPr lang="ru-RU" dirty="0" smtClean="0"/>
              <a:t>                                     </a:t>
            </a:r>
            <a:r>
              <a:rPr lang="ru-RU" sz="3200" dirty="0" err="1" smtClean="0"/>
              <a:t>Дистервег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10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 окончила школу №34</a:t>
            </a:r>
            <a:endParaRPr lang="ru-RU" dirty="0"/>
          </a:p>
        </p:txBody>
      </p:sp>
      <p:pic>
        <p:nvPicPr>
          <p:cNvPr id="1026" name="Picture 2" descr="C:\Documents and Settings\user\Рабочий стол\фотки из сетей\11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03" y="1600200"/>
            <a:ext cx="3531393" cy="4708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89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… </a:t>
            </a:r>
            <a:r>
              <a:rPr lang="ru-RU" sz="32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Trebuchet MS"/>
              </a:rPr>
              <a:t>была студенткой </a:t>
            </a:r>
            <a:r>
              <a:rPr lang="ru-RU" sz="32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Trebuchet MS"/>
              </a:rPr>
              <a:t>Оренбургского педагогического </a:t>
            </a:r>
            <a:r>
              <a:rPr lang="ru-RU" sz="32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Trebuchet MS"/>
              </a:rPr>
              <a:t>Колледжа № </a:t>
            </a:r>
            <a:r>
              <a:rPr lang="ru-RU" sz="32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Trebuchet MS"/>
              </a:rPr>
              <a:t>1 им. </a:t>
            </a:r>
            <a:r>
              <a:rPr lang="ru-RU" sz="32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Trebuchet MS"/>
              </a:rPr>
              <a:t>Н. К. Калугина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Рабочий стол\фотки из сетей\к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595400" cy="4708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90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Во время учебы в младших классах я мечтала стать учителем. Но учась в средней школе и колледже, глядя на учителей и их методы преподавания, я поняла, что это должно стать моим призванием.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24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979712" y="260648"/>
            <a:ext cx="5544616" cy="16561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вот получив диплом  я стала учителем начальных классов.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фотки из сетей\дип 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111750" cy="3833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324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55576" y="116632"/>
            <a:ext cx="6696744" cy="1296144"/>
          </a:xfrm>
        </p:spPr>
        <p:txBody>
          <a:bodyPr>
            <a:normAutofit/>
          </a:bodyPr>
          <a:lstStyle/>
          <a:p>
            <a:pPr marL="273050" lvl="0" indent="-27305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defRPr/>
            </a:pPr>
            <a:r>
              <a:rPr lang="ru-RU" sz="3200" dirty="0">
                <a:solidFill>
                  <a:srgbClr val="B13F9A">
                    <a:lumMod val="50000"/>
                  </a:srgbClr>
                </a:solidFill>
                <a:latin typeface="Trebuchet MS"/>
              </a:rPr>
              <a:t>Увлекательные годы работы </a:t>
            </a:r>
            <a:r>
              <a:rPr lang="ru-RU" sz="3200" dirty="0" smtClean="0">
                <a:solidFill>
                  <a:srgbClr val="B13F9A">
                    <a:lumMod val="50000"/>
                  </a:srgbClr>
                </a:solidFill>
                <a:latin typeface="Trebuchet MS"/>
              </a:rPr>
              <a:t>в</a:t>
            </a:r>
            <a:r>
              <a:rPr lang="en-US" sz="3200" dirty="0" smtClean="0">
                <a:solidFill>
                  <a:srgbClr val="B13F9A">
                    <a:lumMod val="50000"/>
                  </a:srgbClr>
                </a:solidFill>
                <a:latin typeface="Trebuchet MS"/>
              </a:rPr>
              <a:t> </a:t>
            </a:r>
            <a:r>
              <a:rPr lang="ru-RU" sz="3200" dirty="0" smtClean="0">
                <a:solidFill>
                  <a:srgbClr val="B13F9A">
                    <a:lumMod val="50000"/>
                  </a:srgbClr>
                </a:solidFill>
                <a:latin typeface="Trebuchet MS"/>
              </a:rPr>
              <a:t>оздоровительном лагере</a:t>
            </a:r>
            <a:endParaRPr lang="ru-RU" dirty="0"/>
          </a:p>
        </p:txBody>
      </p:sp>
      <p:pic>
        <p:nvPicPr>
          <p:cNvPr id="5122" name="Picture 2" descr="C:\Documents and Settings\user\Рабочий стол\фотки из сетей\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71" y="2600908"/>
            <a:ext cx="4512502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3" name="Picture 3" descr="C:\Documents and Settings\user\Рабочий стол\фотки из сетей\сс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" y="1412776"/>
            <a:ext cx="4453620" cy="33843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23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фотки из сетей\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008779" cy="5256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353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Учитель как актер, должен играть разные роли. Поэтому я  не только учитель, но ….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739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335</TotalTime>
  <Words>252</Words>
  <Application>Microsoft Office PowerPoint</Application>
  <PresentationFormat>Экран (4:3)</PresentationFormat>
  <Paragraphs>40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Я современный учитель</vt:lpstr>
      <vt:lpstr>Презентация PowerPoint</vt:lpstr>
      <vt:lpstr>Я окончила школу №34</vt:lpstr>
      <vt:lpstr>… была студенткой Оренбургского педагогического Колледжа № 1 им. Н. К. Калугина</vt:lpstr>
      <vt:lpstr>Во время учебы в младших классах я мечтала стать учителем. Но учась в средней школе и колледже, глядя на учителей и их методы преподавания, я поняла, что это должно стать моим призванием. </vt:lpstr>
      <vt:lpstr>Презентация PowerPoint</vt:lpstr>
      <vt:lpstr>Презентация PowerPoint</vt:lpstr>
      <vt:lpstr>Презентация PowerPoint</vt:lpstr>
      <vt:lpstr>Учитель как актер, должен играть разные роли. Поэтому я  не только учитель, но ….</vt:lpstr>
      <vt:lpstr>….и мама</vt:lpstr>
      <vt:lpstr>…ПОЭТ</vt:lpstr>
      <vt:lpstr>….ПЕВИЦА</vt:lpstr>
      <vt:lpstr>…..АКТРИСА</vt:lpstr>
      <vt:lpstr>…РУКОДЕЛЬНИЦА</vt:lpstr>
      <vt:lpstr>Презентация PowerPoint</vt:lpstr>
      <vt:lpstr>Приходят ко мне совсем малые дети, сколько открытий их ждет на планете! </vt:lpstr>
      <vt:lpstr>уча других, учусь сама </vt:lpstr>
      <vt:lpstr>Презентация PowerPoint</vt:lpstr>
      <vt:lpstr>Презентация PowerPoint</vt:lpstr>
      <vt:lpstr>       Плохой учитель преподает истину, а хороший учит её находить.                                      Дистервег</vt:lpstr>
    </vt:vector>
  </TitlesOfParts>
  <Company>soh54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современный учитель</dc:title>
  <dc:creator>user</dc:creator>
  <cp:lastModifiedBy>user</cp:lastModifiedBy>
  <cp:revision>21</cp:revision>
  <dcterms:created xsi:type="dcterms:W3CDTF">2014-11-12T07:56:31Z</dcterms:created>
  <dcterms:modified xsi:type="dcterms:W3CDTF">2016-10-05T05:26:13Z</dcterms:modified>
</cp:coreProperties>
</file>