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0" y="80686"/>
            <a:ext cx="882746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85347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 ДОУ «Детский сад КВ  № 29», АГО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777352"/>
            <a:ext cx="361067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Фрукты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Средняя группа</a:t>
            </a:r>
            <a:endParaRPr lang="ru-RU" sz="3600" b="1" cap="all" spc="0" dirty="0">
              <a:ln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005064"/>
            <a:ext cx="48526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Составитель: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Гинц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А.Ю.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- логопед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76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6786" y="764704"/>
            <a:ext cx="533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Добавь словечко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75" y="2039888"/>
            <a:ext cx="443126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75" y="1949279"/>
            <a:ext cx="3828976" cy="325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65" y="1552575"/>
            <a:ext cx="5613710" cy="36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33" y="1949279"/>
            <a:ext cx="4996339" cy="31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9615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89" y="1971506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4" y="2173555"/>
            <a:ext cx="4460252" cy="27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77" y="2492896"/>
            <a:ext cx="2371279" cy="147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3084" y="417438"/>
            <a:ext cx="6828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Большой - маленький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55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3732" y="476672"/>
            <a:ext cx="4183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Один - много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895420" cy="28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3877"/>
            <a:ext cx="4124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" y="1676214"/>
            <a:ext cx="3505572" cy="35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18" y="1494447"/>
            <a:ext cx="416331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170" y="548680"/>
            <a:ext cx="453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Чего не стало?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5" y="1340768"/>
            <a:ext cx="2378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06" y="1445758"/>
            <a:ext cx="2328664" cy="23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29" y="1648167"/>
            <a:ext cx="2749383" cy="192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69758"/>
            <a:ext cx="3606982" cy="25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30" y="2313538"/>
            <a:ext cx="3162439" cy="23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37" y="1445758"/>
            <a:ext cx="2090475" cy="32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24" y="1601382"/>
            <a:ext cx="48577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548680"/>
            <a:ext cx="2773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Магазин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58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08" y="1052736"/>
            <a:ext cx="3616796" cy="43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378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702770" cy="20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8733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441 0.168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rington-Saksofonist-spaces.ru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6406" y="4671735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73" y="62068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4" y="4869160"/>
            <a:ext cx="2521893" cy="176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3120"/>
            <a:ext cx="1548631" cy="241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10" y="2606613"/>
            <a:ext cx="1644774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27135 -0.315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35 -0.31505 L 0.28768 -0.315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68 -0.31505 L -0.34236 0.3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36 0.3044 L 0.35851 0.3150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0.31505 L 0.01198 0.062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5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5888"/>
            <a:ext cx="8828087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20688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Молодцы!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224984"/>
            <a:ext cx="2162547" cy="21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7098" y="2334417"/>
            <a:ext cx="2232248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</Words>
  <Application>Microsoft Office PowerPoint</Application>
  <PresentationFormat>Экран (4:3)</PresentationFormat>
  <Paragraphs>11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 качусова</cp:lastModifiedBy>
  <cp:revision>12</cp:revision>
  <dcterms:created xsi:type="dcterms:W3CDTF">2016-10-02T11:11:21Z</dcterms:created>
  <dcterms:modified xsi:type="dcterms:W3CDTF">2016-10-05T17:06:10Z</dcterms:modified>
</cp:coreProperties>
</file>