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6" r:id="rId2"/>
    <p:sldId id="264" r:id="rId3"/>
    <p:sldId id="268" r:id="rId4"/>
    <p:sldId id="270" r:id="rId5"/>
    <p:sldId id="271" r:id="rId6"/>
    <p:sldId id="26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86535" autoAdjust="0"/>
  </p:normalViewPr>
  <p:slideViewPr>
    <p:cSldViewPr snapToGrid="0">
      <p:cViewPr varScale="1">
        <p:scale>
          <a:sx n="57" d="100"/>
          <a:sy n="57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9C8D6-7775-4934-861E-AABDFDB1487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D0642-0AFF-464B-8372-689E43D6A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1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0642-0AFF-464B-8372-689E43D6A67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76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FCC3-0CB9-464D-B322-29F7F69381D3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B432-52DA-479C-AF33-0B6D7CD21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7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FCC3-0CB9-464D-B322-29F7F69381D3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B432-52DA-479C-AF33-0B6D7CD21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20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FCC3-0CB9-464D-B322-29F7F69381D3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B432-52DA-479C-AF33-0B6D7CD21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1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FCC3-0CB9-464D-B322-29F7F69381D3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B432-52DA-479C-AF33-0B6D7CD21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65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FCC3-0CB9-464D-B322-29F7F69381D3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B432-52DA-479C-AF33-0B6D7CD21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07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FCC3-0CB9-464D-B322-29F7F69381D3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B432-52DA-479C-AF33-0B6D7CD21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0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FCC3-0CB9-464D-B322-29F7F69381D3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B432-52DA-479C-AF33-0B6D7CD21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5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FCC3-0CB9-464D-B322-29F7F69381D3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B432-52DA-479C-AF33-0B6D7CD21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40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FCC3-0CB9-464D-B322-29F7F69381D3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B432-52DA-479C-AF33-0B6D7CD21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1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FCC3-0CB9-464D-B322-29F7F69381D3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B432-52DA-479C-AF33-0B6D7CD21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48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FCC3-0CB9-464D-B322-29F7F69381D3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B432-52DA-479C-AF33-0B6D7CD21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4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8FCC3-0CB9-464D-B322-29F7F69381D3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BB432-52DA-479C-AF33-0B6D7CD21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62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819657" y="157571"/>
            <a:ext cx="9924543" cy="653527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0" t="5509"/>
          <a:stretch/>
        </p:blipFill>
        <p:spPr>
          <a:xfrm>
            <a:off x="4070127" y="661834"/>
            <a:ext cx="3751730" cy="552674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 rot="20757828">
            <a:off x="849395" y="3810674"/>
            <a:ext cx="325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Волшебница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193480">
            <a:off x="7848149" y="3490740"/>
            <a:ext cx="2774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бумага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545991" y="1194829"/>
            <a:ext cx="5428676" cy="1954771"/>
          </a:xfrm>
          <a:prstGeom prst="cloudCallout">
            <a:avLst>
              <a:gd name="adj1" fmla="val -269"/>
              <a:gd name="adj2" fmla="val 8783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предположила ,что если подарить бумаге вторую жизнь, мы сохраним леса?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4" y="2912533"/>
            <a:ext cx="3372853" cy="3556000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3545991" y="161557"/>
            <a:ext cx="5078868" cy="1033272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8" t="8389" r="-3516" b="-782"/>
          <a:stretch/>
        </p:blipFill>
        <p:spPr>
          <a:xfrm>
            <a:off x="7994659" y="3149600"/>
            <a:ext cx="3672408" cy="292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40678" y="140678"/>
            <a:ext cx="5134707" cy="1723292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исследовательской работы: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получения бумаги в домашних условиях из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старых газет.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8" t="8389" r="-3516" b="-782"/>
          <a:stretch/>
        </p:blipFill>
        <p:spPr>
          <a:xfrm>
            <a:off x="1548990" y="1863969"/>
            <a:ext cx="2716667" cy="2192215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140678" y="4123917"/>
            <a:ext cx="5134707" cy="2801816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1.Узнать, какую опасность несет уничтожение лесов?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2.Собрать старые газеты для изготовления бумаги.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3.Нарисовать листовки для детей «Сердце дерева», рассказать им о бережном отношении к живой природе, лесам.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4.Изготовление книги из  новой бумаги.</a:t>
            </a:r>
          </a:p>
          <a:p>
            <a:pPr marL="342900" indent="-342900" algn="ctr">
              <a:buAutoNum type="arabicPeriod"/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 flipH="1">
            <a:off x="6213230" y="140678"/>
            <a:ext cx="5662242" cy="91440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213230" y="1079810"/>
            <a:ext cx="208670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познавательный мультфильм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509175" y="2871727"/>
            <a:ext cx="2151957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в Интернете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9535951" y="5874603"/>
            <a:ext cx="23749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Спросить у взрослых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213230" y="6043880"/>
            <a:ext cx="223910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в книге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04" y="2012347"/>
            <a:ext cx="3030560" cy="19965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66" y="1079809"/>
            <a:ext cx="2371725" cy="15970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30" y="4008918"/>
            <a:ext cx="2312994" cy="20349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66" y="3405113"/>
            <a:ext cx="2484785" cy="223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6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0"/>
            <a:ext cx="12192000" cy="68579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9" y="1329705"/>
            <a:ext cx="3265742" cy="24166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4245" y="0"/>
            <a:ext cx="91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бумаги  в домашних условиях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00" y="4283502"/>
            <a:ext cx="3265742" cy="24166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0" t="-297"/>
          <a:stretch/>
        </p:blipFill>
        <p:spPr>
          <a:xfrm>
            <a:off x="5354942" y="1194537"/>
            <a:ext cx="3438513" cy="24166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5" t="-273"/>
          <a:stretch/>
        </p:blipFill>
        <p:spPr>
          <a:xfrm>
            <a:off x="8253244" y="4242162"/>
            <a:ext cx="3438513" cy="24166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8624" y="498708"/>
            <a:ext cx="3587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Для изготовления бумаги нужны старые газеты, тазик, емкость с водой.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43369" y="3903608"/>
            <a:ext cx="3957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Рву газеты на мелкие кусочки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4388" y="680440"/>
            <a:ext cx="4483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Заливаю бумагу водой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46601" y="3611220"/>
            <a:ext cx="3892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Бумагу хорошо перемешиваю, оставляю, чтобы она размокла.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-188258"/>
            <a:ext cx="12192000" cy="69521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1635" y="403413"/>
            <a:ext cx="2554940" cy="3496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3000"/>
          <a:stretch/>
        </p:blipFill>
        <p:spPr>
          <a:xfrm>
            <a:off x="1996118" y="4030814"/>
            <a:ext cx="3288576" cy="2733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986" y="111169"/>
            <a:ext cx="3880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Намокшую бумагу складываю в блендер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3741" y="3560630"/>
            <a:ext cx="4512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Хорошо измельчаем в блендере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00" y="1266810"/>
            <a:ext cx="3700954" cy="25443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8200" y="-94129"/>
            <a:ext cx="4821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На газету и марлю выкладываю бумажную смесь.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Бумажной смеси предаю форму будущей бумаги, аккуратно разглаживая, затем нужно положить под пресс и подсушить.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164" y="4269141"/>
            <a:ext cx="3509684" cy="24716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04238" y="3861537"/>
            <a:ext cx="2296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Вот бумага и готова!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438400" y="-15766"/>
            <a:ext cx="7298268" cy="779489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7433733" y="2032001"/>
            <a:ext cx="4334934" cy="482600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грустно и печально.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листике бумаги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Слышен сердца стук прощальный.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дерева 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бумаге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Поскорей очнитесь, люди!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не прекратите,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Сгинет лес, и вас не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будет! 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гипотеза подтвердилась, бумагу можно делать из старых газет.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966922"/>
            <a:ext cx="6197600" cy="565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786</TotalTime>
  <Words>231</Words>
  <Application>Microsoft Office PowerPoint</Application>
  <PresentationFormat>Широкоэкранный</PresentationFormat>
  <Paragraphs>37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Segoe UI Emoji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Тынянских</dc:creator>
  <cp:lastModifiedBy>Виктория Тынянских</cp:lastModifiedBy>
  <cp:revision>63</cp:revision>
  <dcterms:created xsi:type="dcterms:W3CDTF">2015-11-05T12:29:38Z</dcterms:created>
  <dcterms:modified xsi:type="dcterms:W3CDTF">2016-09-02T17:14:41Z</dcterms:modified>
</cp:coreProperties>
</file>