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66617A-CF8F-422F-8300-F402E45D38F8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6B211A-A6FC-4EFE-8883-FB7538FC40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 smtClean="0"/>
              <a:t>встречают </a:t>
            </a:r>
            <a:r>
              <a:rPr lang="ru-RU" dirty="0" smtClean="0"/>
              <a:t>Новый год </a:t>
            </a:r>
            <a:r>
              <a:rPr lang="ru-RU" dirty="0" smtClean="0"/>
              <a:t>люди всех земных широт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27276"/>
            <a:ext cx="4788024" cy="35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" y="2924944"/>
            <a:ext cx="1584176" cy="15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40752"/>
            <a:ext cx="1872208" cy="20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top-bal.ru/pars_docs/refs/60/59336/59336_html_m42ad8eb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90" y="2871874"/>
            <a:ext cx="1480547" cy="16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.playcast.ru/uploads/2014/12/08/109891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"/>
            <a:ext cx="8961424" cy="16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06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1"/>
    </mc:Choice>
    <mc:Fallback>
      <p:transition spd="slow" advTm="6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24128" y="764704"/>
            <a:ext cx="3528392" cy="65973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Японцы ставят у каждой двери связанные вместе веточки сосны и бамбука — символ </a:t>
            </a:r>
            <a:r>
              <a:rPr lang="ru-RU" dirty="0" smtClean="0"/>
              <a:t>верности </a:t>
            </a:r>
            <a:r>
              <a:rPr lang="ru-RU" dirty="0"/>
              <a:t>и долголетия. Все становятся поэтами, сочиняют стихи и даже поэмы. Ребята рисуют сказочные парусники и прячут свои рисунки под подушку: парусник должен помочь исполнению желаний.</a:t>
            </a:r>
          </a:p>
          <a:p>
            <a:pPr marL="0" indent="0">
              <a:buNone/>
            </a:pPr>
            <a:r>
              <a:rPr lang="ru-RU" dirty="0"/>
              <a:t>В новогоднюю полночь в японских храмах колокола отбивают 108 ударов. Считается, что у человека может быть шесть пороков: жадность, злость, глупость, легкомыслие, нерешительность и алчность; каждый из них имеет 18 различных оттенков.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544616" cy="50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playcast.ru/uploads/2014/12/08/109891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8" y="116632"/>
            <a:ext cx="87565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73"/>
    </mc:Choice>
    <mc:Fallback>
      <p:transition spd="slow" advTm="30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Ирландия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0072" y="274638"/>
            <a:ext cx="3754760" cy="6336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Ирландии вечером Нового года настежь раскрываются двери всех домов. Каждый, кто пожелает, может войти в любой дом и будет желанным гостем, его с большой радостью примут, усадят на почетное место, угостят стаканом доброго вина, не забыв при этом сказать: «За мир в этом доме и во всем мире». На следующий день праздник отмечают в кругу друзей и знакомых.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980099" cy="489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2159889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cast.ru/uploads/2014/12/08/109891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" y="116311"/>
            <a:ext cx="86450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79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17"/>
    </mc:Choice>
    <mc:Fallback>
      <p:transition spd="slow" advTm="1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92080" y="1068157"/>
            <a:ext cx="3682752" cy="5255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Германии люди самого </a:t>
            </a:r>
            <a:r>
              <a:rPr lang="ru-RU" dirty="0" smtClean="0"/>
              <a:t>разного </a:t>
            </a:r>
            <a:r>
              <a:rPr lang="ru-RU" dirty="0"/>
              <a:t>возраста, как только часы начинают отбивать полночь, взбираются на стулья, столы, кресла и с последним ударом дружно, с радостными приветствиями «впрыгивают» в Новый 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9287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5056899"/>
            <a:ext cx="1656184" cy="180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203698"/>
            <a:ext cx="1728192" cy="187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playcast.ru/uploads/2014/12/08/109891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881"/>
            <a:ext cx="7488832" cy="19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55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32"/>
    </mc:Choice>
    <mc:Fallback>
      <p:transition spd="slow" advTm="21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18938" y="1304991"/>
            <a:ext cx="3168352" cy="5221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Праздновать Новый год в ночь с 31 декабря на 1 января начали только при Петре I. Именно он приказал наряжать дома ветками ели, сосны и можжевельника, накрывать праздничные столы, но при этом запрещалось учинять всякие безобразия.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37321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328193" cy="25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ii4.ru/images/2011/12/08/165340_snezhinka_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40" y="5371722"/>
            <a:ext cx="1440160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laycast.ru/uploads/2014/12/08/1098918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312"/>
            <a:ext cx="903649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64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32"/>
    </mc:Choice>
    <mc:Fallback>
      <p:transition spd="slow" advTm="20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16704" y="715596"/>
            <a:ext cx="3956085" cy="638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 Америке новогодние празднования довольно тесно сопряжены с Рождеством. По сложившейся традиции до наступления полуночи нужно проводить старый год, а уже после начать встречать новый. В двенадцать часов ровно, после того, как отзвонят колокола, в январское небо начинают взлетать разноцветные фейерверки, на улице слышатся гудки автомобилей и вой сирен. Все это оповещает о том, что наступил Новый год. Люди обнимаются и целуются, желая друг другу всего самого </a:t>
            </a:r>
            <a:r>
              <a:rPr lang="ru-RU" sz="2000" dirty="0" smtClean="0"/>
              <a:t>наилучшего.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5210"/>
            <a:ext cx="5076056" cy="46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74164"/>
            <a:ext cx="19050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12" y="-315416"/>
            <a:ext cx="1982416" cy="21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playcast.ru/uploads/2014/12/08/109891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8" y="85021"/>
            <a:ext cx="8784976" cy="149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93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49"/>
    </mc:Choice>
    <mc:Fallback>
      <p:transition spd="slow" advTm="22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0768"/>
            <a:ext cx="7772400" cy="1143000"/>
          </a:xfrm>
        </p:spPr>
        <p:txBody>
          <a:bodyPr/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55154" y="1268760"/>
            <a:ext cx="4104456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Новый год в Китае является наиболее важным праздником. Не существует определенной даты, когда он отмечается, так как дата рассчитывается в соответствии с фазами луны. Согласно лунному календарю (китайский календарь), празднование Нового года обычно выпадает на временной промежуток: середина января – середина февраля. Следует отметить, что празднуется Китайский новый год в Таиланде, а также празднуется также в Монголии, Манчжурии и других странах востока. Китайский Новый год носит название «</a:t>
            </a:r>
            <a:r>
              <a:rPr lang="ru-RU" dirty="0" err="1"/>
              <a:t>Чунь</a:t>
            </a:r>
            <a:r>
              <a:rPr lang="ru-RU" dirty="0"/>
              <a:t> </a:t>
            </a:r>
            <a:r>
              <a:rPr lang="ru-RU" dirty="0" err="1"/>
              <a:t>цзе</a:t>
            </a:r>
            <a:r>
              <a:rPr lang="ru-RU" dirty="0"/>
              <a:t>», его называют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5589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93" y="4725144"/>
            <a:ext cx="15229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laycast.ru/uploads/2014/12/08/1098918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52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64" y="1"/>
            <a:ext cx="1573626" cy="17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.ii4.ru/images/2011/12/08/165340_snezhinka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900"/>
            <a:ext cx="19050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05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48"/>
    </mc:Choice>
    <mc:Fallback>
      <p:transition spd="slow" advTm="27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Спасибо за внимание!!!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310586" cy="487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img.ii4.ru/images/2011/12/08/165340_snezhinka_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23" y="-387424"/>
            <a:ext cx="2079340" cy="22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943"/>
            <a:ext cx="1095764" cy="10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36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1"/>
    </mc:Choice>
    <mc:Fallback>
      <p:transition spd="slow" advTm="377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417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Как встречают Новый год люди всех земных широт</vt:lpstr>
      <vt:lpstr>Япония</vt:lpstr>
      <vt:lpstr>Ирландия</vt:lpstr>
      <vt:lpstr>Германия</vt:lpstr>
      <vt:lpstr>Россия</vt:lpstr>
      <vt:lpstr>Америка</vt:lpstr>
      <vt:lpstr>Китай</vt:lpstr>
      <vt:lpstr>         Спасибо за внимание!!!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Анатолий</cp:lastModifiedBy>
  <cp:revision>12</cp:revision>
  <dcterms:created xsi:type="dcterms:W3CDTF">2015-12-22T11:33:58Z</dcterms:created>
  <dcterms:modified xsi:type="dcterms:W3CDTF">2015-12-23T12:23:51Z</dcterms:modified>
</cp:coreProperties>
</file>