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74" r:id="rId5"/>
    <p:sldId id="266" r:id="rId6"/>
    <p:sldId id="271" r:id="rId7"/>
    <p:sldId id="276" r:id="rId8"/>
    <p:sldId id="267" r:id="rId9"/>
    <p:sldId id="268" r:id="rId10"/>
    <p:sldId id="269" r:id="rId11"/>
    <p:sldId id="270" r:id="rId12"/>
    <p:sldId id="272" r:id="rId13"/>
    <p:sldId id="277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BDD-EB1C-47E4-8A2A-E6AADC765E92}" type="datetimeFigureOut">
              <a:rPr lang="ru-RU" smtClean="0"/>
              <a:t>08.01.2017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65F-FC44-4A03-AA18-1D91D93EE4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30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BDD-EB1C-47E4-8A2A-E6AADC765E92}" type="datetimeFigureOut">
              <a:rPr lang="ru-RU" smtClean="0"/>
              <a:t>08.01.2017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65F-FC44-4A03-AA18-1D91D93EE4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11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BDD-EB1C-47E4-8A2A-E6AADC765E92}" type="datetimeFigureOut">
              <a:rPr lang="ru-RU" smtClean="0"/>
              <a:t>08.01.2017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65F-FC44-4A03-AA18-1D91D93EE4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06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BDD-EB1C-47E4-8A2A-E6AADC765E92}" type="datetimeFigureOut">
              <a:rPr lang="ru-RU" smtClean="0"/>
              <a:t>08.01.2017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65F-FC44-4A03-AA18-1D91D93EE4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42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BDD-EB1C-47E4-8A2A-E6AADC765E92}" type="datetimeFigureOut">
              <a:rPr lang="ru-RU" smtClean="0"/>
              <a:t>08.01.2017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65F-FC44-4A03-AA18-1D91D93EE4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10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BDD-EB1C-47E4-8A2A-E6AADC765E92}" type="datetimeFigureOut">
              <a:rPr lang="ru-RU" smtClean="0"/>
              <a:t>08.01.2017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65F-FC44-4A03-AA18-1D91D93EE4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01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BDD-EB1C-47E4-8A2A-E6AADC765E92}" type="datetimeFigureOut">
              <a:rPr lang="ru-RU" smtClean="0"/>
              <a:t>08.01.2017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65F-FC44-4A03-AA18-1D91D93EE4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42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BDD-EB1C-47E4-8A2A-E6AADC765E92}" type="datetimeFigureOut">
              <a:rPr lang="ru-RU" smtClean="0"/>
              <a:t>08.01.2017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65F-FC44-4A03-AA18-1D91D93EE4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20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BDD-EB1C-47E4-8A2A-E6AADC765E92}" type="datetimeFigureOut">
              <a:rPr lang="ru-RU" smtClean="0"/>
              <a:t>08.01.2017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65F-FC44-4A03-AA18-1D91D93EE4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69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BDD-EB1C-47E4-8A2A-E6AADC765E92}" type="datetimeFigureOut">
              <a:rPr lang="ru-RU" smtClean="0"/>
              <a:t>08.01.2017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65F-FC44-4A03-AA18-1D91D93EE4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5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BDD-EB1C-47E4-8A2A-E6AADC765E92}" type="datetimeFigureOut">
              <a:rPr lang="ru-RU" smtClean="0"/>
              <a:t>08.01.2017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765F-FC44-4A03-AA18-1D91D93EE4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86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EBDD-EB1C-47E4-8A2A-E6AADC765E92}" type="datetimeFigureOut">
              <a:rPr lang="ru-RU" smtClean="0"/>
              <a:t>08.01.2017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765F-FC44-4A03-AA18-1D91D93EE4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43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" y="515"/>
            <a:ext cx="91301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5249" y="836713"/>
            <a:ext cx="67332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Образовательный проект по профилактике нарушений правил пожарной безопасности </a:t>
            </a:r>
          </a:p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предновогодний период </a:t>
            </a:r>
          </a:p>
          <a:p>
            <a:pPr algn="ctr"/>
            <a:endParaRPr lang="ru-RU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Елочка тонкая иголочка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4295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14192" y="4016732"/>
            <a:ext cx="529468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Авторы  проекта:  </a:t>
            </a:r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воспитатель МБДОУ д/с № 86  </a:t>
            </a:r>
            <a:r>
              <a:rPr lang="ru-RU" sz="1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Такшина</a:t>
            </a:r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Светлана Викторовна,</a:t>
            </a:r>
          </a:p>
          <a:p>
            <a:pPr algn="r"/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Вид проекта: </a:t>
            </a:r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краткосрочный, познавательно-игровой.</a:t>
            </a:r>
            <a:endParaRPr lang="ru-RU" sz="16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r"/>
            <a:r>
              <a:rPr lang="ru-RU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Срок реализации: </a:t>
            </a:r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01.12.2016г. по 31.12. 2016г.</a:t>
            </a:r>
          </a:p>
          <a:p>
            <a:pPr algn="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</a:t>
            </a:r>
            <a:r>
              <a:rPr lang="ru-RU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частники проекта:  </a:t>
            </a:r>
            <a:r>
              <a:rPr lang="ru-RU" sz="1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дети и родители  подготовительной к школе  группы № 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62026" y="6441111"/>
            <a:ext cx="23469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г. Белгород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5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185"/>
            <a:ext cx="5059263" cy="30355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687571"/>
            <a:ext cx="4752528" cy="28672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5669835" y="1124744"/>
            <a:ext cx="34504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Средства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пожаротушения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8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680520" cy="28083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39082"/>
            <a:ext cx="3883720" cy="37036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275556" y="3352193"/>
            <a:ext cx="462889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 делать, 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если загорелась 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гирлянда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5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4152" y="116632"/>
            <a:ext cx="70841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Викторина: «Берегись огня»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942438" cy="52565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03" y="1231125"/>
            <a:ext cx="3806894" cy="50758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0683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088" y="116632"/>
            <a:ext cx="8752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Выставка рисунков - предупреждений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813888" cy="50851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68429"/>
            <a:ext cx="3852814" cy="51370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312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7752" y="1052736"/>
            <a:ext cx="445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06" y="-6760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140968"/>
            <a:ext cx="6732240" cy="83099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8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4"/>
            <a:ext cx="91724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908720"/>
            <a:ext cx="37547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Актуальность 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877797" y="1549529"/>
            <a:ext cx="7366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/>
              <a:t>Встречу Нового года невозможно представить  без ёлки - пушистой зеленой красавицы. Беспокоясь о внешних атрибутах праздника, к сожалению,   забываем о необходимости соблюдения правил безопасности в новогодний период.  </a:t>
            </a:r>
            <a:r>
              <a:rPr lang="ru-RU" sz="2000" dirty="0" smtClean="0">
                <a:solidFill>
                  <a:srgbClr val="FF0000"/>
                </a:solidFill>
              </a:rPr>
              <a:t>По данным МЧС на территории РФ за время новогодних каникул было ликвидировано 4509 пожаров, из них — 3682 в жилом секторе. Пострадало 1560 человек, из них спасено 1097 человек (на период с 01.01.16 по 10.01.16). </a:t>
            </a:r>
            <a:r>
              <a:rPr lang="ru-RU" sz="2000" dirty="0" smtClean="0"/>
              <a:t>Обучение воспитанников правилам пожарной безопасности в новогодние праздники  является неотъемлемой частью воспитательной и образовательной работы в ДОУ и предполагает </a:t>
            </a:r>
          </a:p>
          <a:p>
            <a:pPr algn="ctr"/>
            <a:r>
              <a:rPr lang="ru-RU" sz="2000" dirty="0" smtClean="0"/>
              <a:t>взаимодействие  с родителями.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505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" y="-3658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0728" y="476672"/>
            <a:ext cx="16610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Цели: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3294" y="980728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/>
              <a:t>Научить детей дошкольного возраста навыкам пожарной безопасности   на новогодней ёлке.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/>
              <a:t>Привлечь  внимание  родителей к проблеме несоблюдения правил  пожарной безопасности в период новогодних праздников.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0728" y="2367937"/>
            <a:ext cx="1614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Задачи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851101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Закрепить знания о пожароопасных игрушках на ёлке  и действиях, которые могут привести  к возникновению пожара.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Учить ответственности, самостоятельности, находчивости , решительности в экстремальных случаях с новогодней ёлкой.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Дать представления о предметах пожаротушения, почему ведра имеют конусную форму;  обогатить словарь детей словами: «багор»; «огнетушитель»; «лом».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 Повысить уровень ответственности родителей за безопасность детей во время новогодних праздников.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07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22935"/>
            <a:ext cx="925252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8" y="1066428"/>
            <a:ext cx="4029912" cy="5373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83060"/>
            <a:ext cx="3942438" cy="52565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62" y="0"/>
            <a:ext cx="89715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Этапы проекта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Изготовление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макета «В лесу родилась ёлочка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». 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2" y="612029"/>
            <a:ext cx="4566934" cy="27401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82816"/>
            <a:ext cx="4668519" cy="2940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716722" y="1381946"/>
            <a:ext cx="42637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Социальная акция </a:t>
            </a:r>
            <a:endParaRPr lang="ru-RU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«Безопасность и ёлка»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2" y="4005064"/>
            <a:ext cx="3360373" cy="20162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04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" y="3338"/>
            <a:ext cx="9252519" cy="69099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16632"/>
            <a:ext cx="73977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</a:t>
            </a:r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ворческая игра: «Я пожарный»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9987"/>
            <a:ext cx="3384376" cy="45125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03" y="3789040"/>
            <a:ext cx="2047384" cy="29607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71" y="824962"/>
            <a:ext cx="4032448" cy="27901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075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8" y="-53657"/>
            <a:ext cx="919206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5845" y="0"/>
            <a:ext cx="5161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Экспериментирование: 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3402378" cy="48616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4381" y="2394451"/>
            <a:ext cx="4789663" cy="34023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0" y="621463"/>
            <a:ext cx="9036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Дети убедились, что свечи и  бенгальские огни очень опасны, они легко прожигают ткань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6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7" y="980728"/>
            <a:ext cx="4335505" cy="26013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89040"/>
            <a:ext cx="4608512" cy="29017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71838" y="58256"/>
            <a:ext cx="7911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Экскурсия на ёлочную ярмарку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" y="4005064"/>
            <a:ext cx="3501238" cy="23780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2" y="901225"/>
            <a:ext cx="1656184" cy="27603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4572001" y="901225"/>
            <a:ext cx="20313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Дети увидели, </a:t>
            </a:r>
          </a:p>
          <a:p>
            <a:r>
              <a:rPr lang="ru-RU" sz="2000" dirty="0" smtClean="0"/>
              <a:t>что у </a:t>
            </a:r>
            <a:r>
              <a:rPr lang="ru-RU" sz="2000" dirty="0"/>
              <a:t>в</a:t>
            </a:r>
            <a:r>
              <a:rPr lang="ru-RU" sz="2000" dirty="0" smtClean="0"/>
              <a:t>сех елок </a:t>
            </a:r>
          </a:p>
          <a:p>
            <a:r>
              <a:rPr lang="ru-RU" sz="2000" dirty="0" smtClean="0"/>
              <a:t>Есть сертификат </a:t>
            </a:r>
          </a:p>
          <a:p>
            <a:r>
              <a:rPr lang="ru-RU" sz="2000" dirty="0" smtClean="0"/>
              <a:t>и они безопасны</a:t>
            </a:r>
          </a:p>
          <a:p>
            <a:r>
              <a:rPr lang="ru-RU" sz="2000" dirty="0" smtClean="0"/>
              <a:t> для здоровья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094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16632"/>
            <a:ext cx="68407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Игры для </a:t>
            </a:r>
            <a:r>
              <a:rPr lang="ru-RU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интердоски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24518"/>
            <a:ext cx="5165085" cy="30990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73" y="3945386"/>
            <a:ext cx="3960440" cy="26798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5272589" y="1028343"/>
            <a:ext cx="3871411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Укрась ёлку</a:t>
            </a:r>
          </a:p>
          <a:p>
            <a:pPr algn="ctr"/>
            <a:r>
              <a:rPr lang="ru-RU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пожаробезопаными</a:t>
            </a:r>
            <a:endParaRPr lang="ru-RU" sz="32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игрушками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257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355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73</cp:revision>
  <dcterms:created xsi:type="dcterms:W3CDTF">2016-12-23T09:12:04Z</dcterms:created>
  <dcterms:modified xsi:type="dcterms:W3CDTF">2017-01-08T19:11:55Z</dcterms:modified>
</cp:coreProperties>
</file>