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2" r:id="rId7"/>
    <p:sldId id="261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72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DEC18-33AC-4713-8276-2688C5608C37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BFFD8-D5BD-4411-978D-5F0E61960A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312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DEC18-33AC-4713-8276-2688C5608C37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BFFD8-D5BD-4411-978D-5F0E61960A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485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DEC18-33AC-4713-8276-2688C5608C37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BFFD8-D5BD-4411-978D-5F0E61960A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118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DEC18-33AC-4713-8276-2688C5608C37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BFFD8-D5BD-4411-978D-5F0E61960A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485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DEC18-33AC-4713-8276-2688C5608C37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BFFD8-D5BD-4411-978D-5F0E61960A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483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DEC18-33AC-4713-8276-2688C5608C37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BFFD8-D5BD-4411-978D-5F0E61960A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820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DEC18-33AC-4713-8276-2688C5608C37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BFFD8-D5BD-4411-978D-5F0E61960A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951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DEC18-33AC-4713-8276-2688C5608C37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BFFD8-D5BD-4411-978D-5F0E61960A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648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DEC18-33AC-4713-8276-2688C5608C37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BFFD8-D5BD-4411-978D-5F0E61960A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988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DEC18-33AC-4713-8276-2688C5608C37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BFFD8-D5BD-4411-978D-5F0E61960A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535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DEC18-33AC-4713-8276-2688C5608C37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BFFD8-D5BD-4411-978D-5F0E61960A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625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DEC18-33AC-4713-8276-2688C5608C37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BFFD8-D5BD-4411-978D-5F0E61960A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74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61351" y="267924"/>
            <a:ext cx="6096000" cy="23876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/>
              <a:t>Карнавальные костюмы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15790" y="3602038"/>
            <a:ext cx="5606320" cy="1655762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Выполнила </a:t>
            </a:r>
            <a:r>
              <a:rPr lang="ru-RU" dirty="0" err="1" smtClean="0"/>
              <a:t>Хромова</a:t>
            </a:r>
            <a:r>
              <a:rPr lang="ru-RU" dirty="0" smtClean="0"/>
              <a:t> Елена Ивановна </a:t>
            </a:r>
          </a:p>
          <a:p>
            <a:r>
              <a:rPr lang="ru-RU" dirty="0" smtClean="0"/>
              <a:t>воспитатель МБ ДОУ «Детский сад № 29»</a:t>
            </a:r>
          </a:p>
          <a:p>
            <a:r>
              <a:rPr lang="ru-RU" dirty="0" smtClean="0"/>
              <a:t>Г. Асбеста Свердловской </a:t>
            </a:r>
            <a:r>
              <a:rPr lang="ru-RU" i="1" dirty="0" smtClean="0"/>
              <a:t>обл.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742086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000">
              <a:srgbClr val="FFFF00"/>
            </a:gs>
            <a:gs pos="75000">
              <a:schemeClr val="accent1">
                <a:lumMod val="75000"/>
              </a:schemeClr>
            </a:gs>
            <a:gs pos="92000">
              <a:srgbClr val="7030A0"/>
            </a:gs>
            <a:gs pos="5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72393" y="614597"/>
            <a:ext cx="33475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Животные</a:t>
            </a:r>
            <a:endParaRPr lang="ru-RU" sz="5400" b="1" dirty="0"/>
          </a:p>
        </p:txBody>
      </p:sp>
      <p:pic>
        <p:nvPicPr>
          <p:cNvPr id="9218" name="Picture 2" descr="Картинки по запросу новогодние костюмы для детей своими руками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51" y="3437301"/>
            <a:ext cx="2209228" cy="220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Картинки по запросу новогодние костюмы для детей своими руками фот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213" y="4082138"/>
            <a:ext cx="17430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Картинки по запросу новогодние костюмы животных фот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861" y="3666916"/>
            <a:ext cx="2496539" cy="2496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Картинки по запросу новогодние костюмы животных фот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952" y="457496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Картинки по запросу новогодние костюмы животных фото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124" y="3337133"/>
            <a:ext cx="1964680" cy="271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Картинки по запросу новогодние костюмы животных фото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589" y="1822959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Картинки по запросу новогодние костюмы животных фото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187" y="163699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2" name="Picture 16" descr="Картинки по запросу новогодние костюмы животных фото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59" y="29440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4" name="Picture 18" descr="Картинки по запросу новогодние костюмы животных фото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861" y="426516"/>
            <a:ext cx="25431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793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46754" y="479685"/>
            <a:ext cx="65550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Спасибо за внимание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081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новогодние костюмы для детей петруш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393700"/>
            <a:ext cx="3946525" cy="591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ртинки по запросу новогодние костюмы для детей своими руками фот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270" y="2703943"/>
            <a:ext cx="2136223" cy="3560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00074" y="258788"/>
            <a:ext cx="360951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accent5"/>
                </a:solidFill>
              </a:rPr>
              <a:t>Снегурочка</a:t>
            </a:r>
          </a:p>
          <a:p>
            <a:r>
              <a:rPr lang="ru-RU" sz="5400" b="1" dirty="0" smtClean="0">
                <a:solidFill>
                  <a:srgbClr val="FF0000"/>
                </a:solidFill>
              </a:rPr>
              <a:t>Дед Мороз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3078" name="Picture 6" descr="Картинки по запросу новогодние костюмы для детей своими руками фот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563" y="869430"/>
            <a:ext cx="3590051" cy="539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161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000">
              <a:srgbClr val="FF0000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новогодние костюмы для детей петруш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" y="838200"/>
            <a:ext cx="38004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новогодние костюмы для детей петруш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52" y="569626"/>
            <a:ext cx="42862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66696" y="569626"/>
            <a:ext cx="31342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</a:rPr>
              <a:t>Петрушка</a:t>
            </a:r>
            <a:endParaRPr lang="ru-RU" sz="5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870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000">
              <a:srgbClr val="FF0000"/>
            </a:gs>
            <a:gs pos="35000">
              <a:srgbClr val="FFFF0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новогодние костюмы для детей петруш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3" y="119380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487" y="1259069"/>
            <a:ext cx="4697231" cy="469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39706" y="1633928"/>
            <a:ext cx="2009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Клоун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296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00B0F0"/>
            </a:gs>
            <a:gs pos="89000">
              <a:srgbClr val="7030A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новогодние костюмы для детей своими руками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00" y="1184222"/>
            <a:ext cx="3282315" cy="471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162" y="1208269"/>
            <a:ext cx="2291222" cy="469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91296" y="1573968"/>
            <a:ext cx="29597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</a:rPr>
              <a:t>Снеговик</a:t>
            </a:r>
            <a:endParaRPr lang="ru-RU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940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0000">
              <a:srgbClr val="FFFF00"/>
            </a:gs>
            <a:gs pos="82000">
              <a:srgbClr val="7030A0"/>
            </a:gs>
            <a:gs pos="95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и по запросу новогодние костюмы для детей своими руками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57" y="738343"/>
            <a:ext cx="4041671" cy="535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Картинки по запросу новогодние костюмы для детей своими руками фот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661" y="738343"/>
            <a:ext cx="5359257" cy="535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27030" y="1079292"/>
            <a:ext cx="22672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00B050"/>
                </a:solidFill>
              </a:rPr>
              <a:t>Ёлочка</a:t>
            </a:r>
            <a:endParaRPr lang="ru-RU" sz="5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736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000">
              <a:schemeClr val="bg1"/>
            </a:gs>
            <a:gs pos="19000">
              <a:srgbClr val="7030A0"/>
            </a:gs>
            <a:gs pos="68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и по запросу новогодние костюмы для детей своими руками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73" y="575920"/>
            <a:ext cx="4176687" cy="584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057" y="575921"/>
            <a:ext cx="4853312" cy="584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21460" y="1469036"/>
            <a:ext cx="23751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</a:rPr>
              <a:t>Король</a:t>
            </a:r>
            <a:endParaRPr lang="ru-RU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925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chemeClr val="accent1">
                <a:lumMod val="5000"/>
                <a:lumOff val="95000"/>
              </a:schemeClr>
            </a:gs>
            <a:gs pos="41000">
              <a:srgbClr val="FF0000"/>
            </a:gs>
            <a:gs pos="92000">
              <a:srgbClr val="7030A0"/>
            </a:gs>
            <a:gs pos="68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ртинки по запросу новогодние костюмы для детей своими руками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90" y="1754326"/>
            <a:ext cx="4476750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Картинки по запросу новогодние костюмы для детей своими руками фот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400" y="1752713"/>
            <a:ext cx="4479977" cy="447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64722" y="0"/>
            <a:ext cx="306442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B0F0"/>
                </a:solidFill>
              </a:rPr>
              <a:t>Фея</a:t>
            </a:r>
          </a:p>
          <a:p>
            <a:pPr algn="ctr"/>
            <a:r>
              <a:rPr lang="ru-RU" sz="5400" b="1" dirty="0" smtClean="0">
                <a:solidFill>
                  <a:srgbClr val="00B0F0"/>
                </a:solidFill>
              </a:rPr>
              <a:t>Королева</a:t>
            </a:r>
            <a:endParaRPr lang="ru-RU" sz="5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275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000">
              <a:schemeClr val="accent1">
                <a:lumMod val="20000"/>
                <a:lumOff val="80000"/>
              </a:schemeClr>
            </a:gs>
            <a:gs pos="75000">
              <a:schemeClr val="accent1">
                <a:lumMod val="75000"/>
              </a:schemeClr>
            </a:gs>
            <a:gs pos="92000">
              <a:srgbClr val="7030A0"/>
            </a:gs>
            <a:gs pos="5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артинки по запросу новогодние костюмы для детей своими руками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799" y="1832181"/>
            <a:ext cx="216217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Картинки по запросу новогодние костюмы для детей своими руками фот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449" y="3946731"/>
            <a:ext cx="184785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Картинки по запросу новогодние костюмы для детей своими руками фот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008" y="3491665"/>
            <a:ext cx="1635814" cy="293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Картинки по запросу новогодние костюмы для детей своими руками фот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8963" y="3491665"/>
            <a:ext cx="2451484" cy="293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Картинки по запросу новогодние костюмы для детей своими руками фото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08" y="3926713"/>
            <a:ext cx="1763166" cy="249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Похожее изображение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466" y="1580885"/>
            <a:ext cx="2023258" cy="257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Похожее изображение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315" y="201346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23232" y="306299"/>
            <a:ext cx="48270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</a:rPr>
              <a:t>Герои фильмов</a:t>
            </a:r>
            <a:endParaRPr lang="ru-RU" sz="5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967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43</TotalTime>
  <Words>37</Words>
  <Application>Microsoft Office PowerPoint</Application>
  <PresentationFormat>Широкоэкранный</PresentationFormat>
  <Paragraphs>16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Карнавальные костюмы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Карнавальные костюмы</dc:title>
  <dc:creator>Elena Khromova</dc:creator>
  <cp:lastModifiedBy>Elena Khromova</cp:lastModifiedBy>
  <cp:revision>6</cp:revision>
  <dcterms:created xsi:type="dcterms:W3CDTF">2017-01-12T14:57:32Z</dcterms:created>
  <dcterms:modified xsi:type="dcterms:W3CDTF">2017-01-12T15:41:04Z</dcterms:modified>
</cp:coreProperties>
</file>