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90" autoAdjust="0"/>
  </p:normalViewPr>
  <p:slideViewPr>
    <p:cSldViewPr>
      <p:cViewPr>
        <p:scale>
          <a:sx n="75" d="100"/>
          <a:sy n="75" d="100"/>
        </p:scale>
        <p:origin x="-1666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8F7A6-C202-4BAA-8E16-051927115705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0D77-46E8-427E-9C83-3C2008299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4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D77-46E8-427E-9C83-3C2008299B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4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D77-46E8-427E-9C83-3C2008299B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3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6;&#1083;&#1077;&#1085;&#1105;&#1085;&#1086;&#1082;&#1103;&#1084;&#1072;&#1083;.&#1088;&#1092;/wp-content/uploads/2017/02/7.jpg" TargetMode="External"/><Relationship Id="rId3" Type="http://schemas.openxmlformats.org/officeDocument/2006/relationships/hyperlink" Target="http://lipokna.ru/assets/images/mosksetkaokno.jpg" TargetMode="External"/><Relationship Id="rId7" Type="http://schemas.openxmlformats.org/officeDocument/2006/relationships/hyperlink" Target="http://dtneft.ru/wp-content/uploads/2016/09/183572fb95ff8d1e98268625675e3175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ytimg.com/vi/rRjBHsIgnow/maxresdefault.jpg" TargetMode="External"/><Relationship Id="rId5" Type="http://schemas.openxmlformats.org/officeDocument/2006/relationships/hyperlink" Target="http://prclub.spb.ru/wp-content/uploads/2015/12/60967_1449056245.png" TargetMode="External"/><Relationship Id="rId4" Type="http://schemas.openxmlformats.org/officeDocument/2006/relationships/hyperlink" Target="http://www.shundecity.com/uploads/allimg/2013/10/09/46851381290027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hyperlink" Target="https://www.youtube.com/watch?time_continue=4&amp;v=rRjBHsIgnow" TargetMode="External"/><Relationship Id="rId4" Type="http://schemas.openxmlformats.org/officeDocument/2006/relationships/hyperlink" Target="https://www.youtube.com/watch?time_continue=27&amp;v=2CuK-ssY3-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19"/>
            <a:ext cx="9143999" cy="694877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учреждение № </a:t>
            </a:r>
            <a: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«Василёк»</a:t>
            </a:r>
            <a:b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Димитровграда Ульяновской обл.</a:t>
            </a:r>
            <a:endParaRPr lang="ru-RU" sz="16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967335"/>
            <a:ext cx="72948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65104"/>
            <a:ext cx="1561852" cy="15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6528786"/>
            <a:ext cx="90230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 воспитатель МБДОУ  № 2 «Василёк» Сидорова Элина Владимировна</a:t>
            </a:r>
            <a:endParaRPr lang="ru-RU" sz="16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91683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Консультация 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родителей</a:t>
            </a:r>
          </a:p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«Дети и открытые окна»</a:t>
            </a:r>
          </a:p>
        </p:txBody>
      </p:sp>
    </p:spTree>
    <p:extLst>
      <p:ext uri="{BB962C8B-B14F-4D97-AF65-F5344CB8AC3E}">
        <p14:creationId xmlns:p14="http://schemas.microsoft.com/office/powerpoint/2010/main" val="4577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27608" cy="63567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  <a:endParaRPr lang="ru-RU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554461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3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024752"/>
            <a:ext cx="3096344" cy="576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Теплая погода и невнимание взрослых создают условия для трагических происшествий с детьми.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Каждый год из окон домов выпадают более 5000 детей. Все случаи сопровождаются тяжелыми ранениями и даже смертью.  Теплый воздух и ласковое весеннее солнышко нередко становятся косвенными причинами травм и гибели детей.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   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19872" y="102475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улице становится уже тепло, а кондиционер включать ещё рано, окно нараспашку − отличный вариант, чтобы охладить и проветрить помещение.</a:t>
            </a:r>
          </a:p>
        </p:txBody>
      </p:sp>
    </p:spTree>
    <p:extLst>
      <p:ext uri="{BB962C8B-B14F-4D97-AF65-F5344CB8AC3E}">
        <p14:creationId xmlns:p14="http://schemas.microsoft.com/office/powerpoint/2010/main" val="11164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4" cy="6883400"/>
          </a:xfrm>
        </p:spPr>
      </p:pic>
      <p:sp>
        <p:nvSpPr>
          <p:cNvPr id="8" name="TextBox 7"/>
          <p:cNvSpPr txBox="1"/>
          <p:nvPr/>
        </p:nvSpPr>
        <p:spPr>
          <a:xfrm>
            <a:off x="107504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Оставляя дома ребенка одного, помните: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98072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Чаще всего из окон выпадают маленькие дети.   Дети, оставленные без присмотра взрослых, или маленькие дети, которых оставили под присмотром пожилых или несовершеннолетних людей  − одна из самых распространенных причин гибели детей.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2" y="982930"/>
            <a:ext cx="285564" cy="2855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2420888"/>
            <a:ext cx="796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           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Люди преклонного возраста зачастую не могут в полной мере уследить за юркими и активными малышами. Достаточно отвлечься на минуту, чтобы произошла беда.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6" y="2414620"/>
            <a:ext cx="285564" cy="285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38610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Несовершеннолетние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же дети в первую очередь сами дети, и потому еще слишком легкомысленны, и не в полной мере осознают всю опасность ситуации.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4" y="3878992"/>
            <a:ext cx="285564" cy="2855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81128"/>
            <a:ext cx="3718116" cy="209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7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4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28092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Соблюдайте меры 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предосторожности:</a:t>
            </a:r>
            <a:endParaRPr lang="ru-RU" sz="28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912" y="678519"/>
            <a:ext cx="7930952" cy="656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      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     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Детские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кроватки и другие предметы мебели, которыми пользуется ребенок,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лучше располагать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вдали от окна. У ребенка не должно быть возможности самостоятельно по средствам иных предметов мебели, расположенных в непосредственной близости от окна, забираться на подоконник.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Установите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предохранительные устройства, например, оконную решетку.  Они могут быть трех типов: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Стационарные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всё окно. Обычно  используются как защита от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взлома.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Декоративные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нижнюю половину рамы, защищающие самую опасную для ребенка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область.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Съемные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устанавливаемые в том случае, когда створки полностью распахиваются. Механизм установки и съема не позволит малышу самостоятельно их снять, а значит, он будет защищен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7030A0"/>
              </a:solidFill>
              <a:latin typeface="Times New Roman"/>
            </a:endParaRPr>
          </a:p>
          <a:p>
            <a:endParaRPr lang="ru-RU" dirty="0" smtClean="0">
              <a:solidFill>
                <a:srgbClr val="7030A0"/>
              </a:solidFill>
              <a:latin typeface="Times New Roman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0" y="952763"/>
            <a:ext cx="288032" cy="288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0" y="2636912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         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Помните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что стекло − не препятствие для ребенка. Если вы переживаете, что ребенок может разбить окно, то воспользуйтесь стеклопакетами с ударопрочными стеклами. Причем бронированная пленка безопасности, которая укрепляет стекло, не только защитит его от ударов, но и удержит в раме даже при образовании трещин, что, с одной стороны, позволит избежать травм и порезов, а с,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другой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стороны, даст возможность стеклу выполнять свои защитные функции до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замены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Не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оставляйте окна открытыми нараспашку, используйте фиксаторы или по возможности открывайте окно в верхнем положении.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4" y="586692"/>
            <a:ext cx="355104" cy="355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73896"/>
            <a:ext cx="355104" cy="355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96" y="4293096"/>
            <a:ext cx="7162800" cy="225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39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04664"/>
            <a:ext cx="79928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9503" y="5977066"/>
            <a:ext cx="4734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5472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– ресурсы: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0005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lipokna.ru/assets/images/mosksetkaokno.jpg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www.shundecity.com/uploads/allimg/2013/10/09/46851381290027.jpg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prclub.spb.ru/wp-content/uploads/2015/12/60967_1449056245.png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i.ytimg.com/vi/rRjBHsIgnow/maxresdefault.jpg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http://dtneft.ru/wp-content/uploads/2016/09/183572fb95ff8d1e98268625675e3175.jpg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оленёнокямал.рф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wp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-content/uploads/2017/02/7.jpg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" y="181576"/>
            <a:ext cx="9141457" cy="6696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062152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Москитные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сетки опасны для детей! (Социальный ролик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):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://www.youtube.com/watch?time_continue=27&amp;v=2CuK-ssY3-Y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Москитные сетки. Опасность для детей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www.youtube.com/watch?time_continue=4&amp;v=rRjBHsIgnow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04045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–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видеороликов,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можно посмотреть на          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46" y="1517511"/>
            <a:ext cx="977630" cy="4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4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401</Words>
  <Application>Microsoft Office PowerPoint</Application>
  <PresentationFormat>Экран (4:3)</PresentationFormat>
  <Paragraphs>51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Муниципальное дошкольное образовательное учреждение № 2 «Василёк» г. Димитровграда Ульяновской обл.</vt:lpstr>
      <vt:lpstr>Уважаемые родители!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Aser</cp:lastModifiedBy>
  <cp:revision>26</cp:revision>
  <dcterms:created xsi:type="dcterms:W3CDTF">2017-04-09T06:49:14Z</dcterms:created>
  <dcterms:modified xsi:type="dcterms:W3CDTF">2017-04-09T16:08:45Z</dcterms:modified>
</cp:coreProperties>
</file>